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handoutMasterIdLst>
    <p:handoutMasterId r:id="rId28"/>
  </p:handoutMasterIdLst>
  <p:sldIdLst>
    <p:sldId id="256" r:id="rId2"/>
    <p:sldId id="575" r:id="rId3"/>
    <p:sldId id="550" r:id="rId4"/>
    <p:sldId id="558" r:id="rId5"/>
    <p:sldId id="572" r:id="rId6"/>
    <p:sldId id="536" r:id="rId7"/>
    <p:sldId id="559" r:id="rId8"/>
    <p:sldId id="547" r:id="rId9"/>
    <p:sldId id="560" r:id="rId10"/>
    <p:sldId id="563" r:id="rId11"/>
    <p:sldId id="554" r:id="rId12"/>
    <p:sldId id="551" r:id="rId13"/>
    <p:sldId id="555" r:id="rId14"/>
    <p:sldId id="561" r:id="rId15"/>
    <p:sldId id="595" r:id="rId16"/>
    <p:sldId id="573" r:id="rId17"/>
    <p:sldId id="549" r:id="rId18"/>
    <p:sldId id="588" r:id="rId19"/>
    <p:sldId id="589" r:id="rId20"/>
    <p:sldId id="590" r:id="rId21"/>
    <p:sldId id="591" r:id="rId22"/>
    <p:sldId id="592" r:id="rId23"/>
    <p:sldId id="596" r:id="rId24"/>
    <p:sldId id="594" r:id="rId25"/>
    <p:sldId id="574" r:id="rId26"/>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charset="0"/>
        <a:ea typeface="+mn-ea"/>
        <a:cs typeface="+mn-cs"/>
      </a:defRPr>
    </a:lvl1pPr>
    <a:lvl2pPr marL="457200" algn="ctr" rtl="0" fontAlgn="base">
      <a:spcBef>
        <a:spcPct val="0"/>
      </a:spcBef>
      <a:spcAft>
        <a:spcPct val="0"/>
      </a:spcAft>
      <a:defRPr sz="2400" kern="1200">
        <a:solidFill>
          <a:schemeClr val="tx1"/>
        </a:solidFill>
        <a:latin typeface="Times New Roman" charset="0"/>
        <a:ea typeface="+mn-ea"/>
        <a:cs typeface="+mn-cs"/>
      </a:defRPr>
    </a:lvl2pPr>
    <a:lvl3pPr marL="914400" algn="ctr" rtl="0" fontAlgn="base">
      <a:spcBef>
        <a:spcPct val="0"/>
      </a:spcBef>
      <a:spcAft>
        <a:spcPct val="0"/>
      </a:spcAft>
      <a:defRPr sz="2400" kern="1200">
        <a:solidFill>
          <a:schemeClr val="tx1"/>
        </a:solidFill>
        <a:latin typeface="Times New Roman" charset="0"/>
        <a:ea typeface="+mn-ea"/>
        <a:cs typeface="+mn-cs"/>
      </a:defRPr>
    </a:lvl3pPr>
    <a:lvl4pPr marL="1371600" algn="ctr" rtl="0" fontAlgn="base">
      <a:spcBef>
        <a:spcPct val="0"/>
      </a:spcBef>
      <a:spcAft>
        <a:spcPct val="0"/>
      </a:spcAft>
      <a:defRPr sz="2400" kern="1200">
        <a:solidFill>
          <a:schemeClr val="tx1"/>
        </a:solidFill>
        <a:latin typeface="Times New Roman" charset="0"/>
        <a:ea typeface="+mn-ea"/>
        <a:cs typeface="+mn-cs"/>
      </a:defRPr>
    </a:lvl4pPr>
    <a:lvl5pPr marL="1828800" algn="ctr"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990000"/>
    <a:srgbClr val="FFCC00"/>
    <a:srgbClr val="0000FF"/>
    <a:srgbClr val="FF99FF"/>
    <a:srgbClr val="232323"/>
    <a:srgbClr val="FF0000"/>
    <a:srgbClr val="6699FF"/>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2787"/>
    <p:restoredTop sz="90929"/>
  </p:normalViewPr>
  <p:slideViewPr>
    <p:cSldViewPr>
      <p:cViewPr>
        <p:scale>
          <a:sx n="80" d="100"/>
          <a:sy n="80" d="100"/>
        </p:scale>
        <p:origin x="-1806" y="-34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21.xml"/><Relationship Id="rId3" Type="http://schemas.openxmlformats.org/officeDocument/2006/relationships/slide" Target="slides/slide12.xml"/><Relationship Id="rId7" Type="http://schemas.openxmlformats.org/officeDocument/2006/relationships/slide" Target="slides/slide20.xml"/><Relationship Id="rId2" Type="http://schemas.openxmlformats.org/officeDocument/2006/relationships/slide" Target="slides/slide10.xml"/><Relationship Id="rId1" Type="http://schemas.openxmlformats.org/officeDocument/2006/relationships/slide" Target="slides/slide2.xml"/><Relationship Id="rId6" Type="http://schemas.openxmlformats.org/officeDocument/2006/relationships/slide" Target="slides/slide19.xml"/><Relationship Id="rId5" Type="http://schemas.openxmlformats.org/officeDocument/2006/relationships/slide" Target="slides/slide18.xml"/><Relationship Id="rId10" Type="http://schemas.openxmlformats.org/officeDocument/2006/relationships/slide" Target="slides/slide23.xml"/><Relationship Id="rId4" Type="http://schemas.openxmlformats.org/officeDocument/2006/relationships/slide" Target="slides/slide15.xml"/><Relationship Id="rId9" Type="http://schemas.openxmlformats.org/officeDocument/2006/relationships/slide" Target="slides/slide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6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20000"/>
              </a:spcBef>
              <a:defRPr sz="1200" smtClean="0">
                <a:latin typeface="Tahoma" pitchFamily="34" charset="0"/>
              </a:defRPr>
            </a:lvl1pPr>
          </a:lstStyle>
          <a:p>
            <a:pPr>
              <a:defRPr/>
            </a:pPr>
            <a:endParaRPr lang="fr-FR"/>
          </a:p>
        </p:txBody>
      </p:sp>
      <p:sp>
        <p:nvSpPr>
          <p:cNvPr id="38605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20000"/>
              </a:spcBef>
              <a:defRPr sz="1200" smtClean="0">
                <a:latin typeface="Tahoma" pitchFamily="34" charset="0"/>
              </a:defRPr>
            </a:lvl1pPr>
          </a:lstStyle>
          <a:p>
            <a:pPr>
              <a:defRPr/>
            </a:pPr>
            <a:endParaRPr lang="fr-FR"/>
          </a:p>
        </p:txBody>
      </p:sp>
      <p:sp>
        <p:nvSpPr>
          <p:cNvPr id="38605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20000"/>
              </a:spcBef>
              <a:defRPr sz="1200" smtClean="0">
                <a:latin typeface="Tahoma" pitchFamily="34" charset="0"/>
              </a:defRPr>
            </a:lvl1pPr>
          </a:lstStyle>
          <a:p>
            <a:pPr>
              <a:defRPr/>
            </a:pPr>
            <a:endParaRPr lang="fr-FR"/>
          </a:p>
        </p:txBody>
      </p:sp>
      <p:sp>
        <p:nvSpPr>
          <p:cNvPr id="38605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20000"/>
              </a:spcBef>
              <a:defRPr sz="1200" smtClean="0">
                <a:latin typeface="Tahoma" pitchFamily="34" charset="0"/>
              </a:defRPr>
            </a:lvl1pPr>
          </a:lstStyle>
          <a:p>
            <a:pPr>
              <a:defRPr/>
            </a:pPr>
            <a:fld id="{812BB0CF-1B1B-46AC-B5E5-4CB6FBA91781}"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5582" name="Rectangle 14"/>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20000"/>
              </a:spcBef>
              <a:defRPr sz="1200" smtClean="0">
                <a:latin typeface="Tahoma" pitchFamily="34" charset="0"/>
              </a:defRPr>
            </a:lvl1pPr>
          </a:lstStyle>
          <a:p>
            <a:pPr>
              <a:defRPr/>
            </a:pPr>
            <a:endParaRPr lang="fr-FR"/>
          </a:p>
        </p:txBody>
      </p:sp>
      <p:sp>
        <p:nvSpPr>
          <p:cNvPr id="28675" name="Rectangle 15"/>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5584" name="Rectangle 16"/>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365585" name="Rectangle 1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20000"/>
              </a:spcBef>
              <a:defRPr sz="1200" smtClean="0">
                <a:latin typeface="Tahoma" pitchFamily="34" charset="0"/>
              </a:defRPr>
            </a:lvl1pPr>
          </a:lstStyle>
          <a:p>
            <a:pPr>
              <a:defRPr/>
            </a:pPr>
            <a:endParaRPr lang="fr-FR"/>
          </a:p>
        </p:txBody>
      </p:sp>
      <p:sp>
        <p:nvSpPr>
          <p:cNvPr id="365586" name="Rectangle 18"/>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spcBef>
                <a:spcPct val="20000"/>
              </a:spcBef>
              <a:defRPr sz="1200" smtClean="0">
                <a:latin typeface="Tahoma" pitchFamily="34" charset="0"/>
              </a:defRPr>
            </a:lvl1pPr>
          </a:lstStyle>
          <a:p>
            <a:pPr>
              <a:defRPr/>
            </a:pPr>
            <a:endParaRPr lang="fr-FR"/>
          </a:p>
        </p:txBody>
      </p:sp>
      <p:sp>
        <p:nvSpPr>
          <p:cNvPr id="365587" name="Rectangle 19"/>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20000"/>
              </a:spcBef>
              <a:defRPr sz="1200" smtClean="0">
                <a:latin typeface="Tahoma" pitchFamily="34" charset="0"/>
              </a:defRPr>
            </a:lvl1pPr>
          </a:lstStyle>
          <a:p>
            <a:pPr>
              <a:defRPr/>
            </a:pPr>
            <a:fld id="{EAE36CD5-1977-4FF9-99FE-0231360E50A1}"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9"/>
          <p:cNvSpPr>
            <a:spLocks noGrp="1" noChangeArrowheads="1"/>
          </p:cNvSpPr>
          <p:nvPr>
            <p:ph type="sldNum" sz="quarter" idx="5"/>
          </p:nvPr>
        </p:nvSpPr>
        <p:spPr>
          <a:noFill/>
        </p:spPr>
        <p:txBody>
          <a:bodyPr/>
          <a:lstStyle/>
          <a:p>
            <a:fld id="{1D016951-C280-4FF5-B36E-25A26D0D480B}" type="slidenum">
              <a:rPr lang="fr-FR"/>
              <a:pPr/>
              <a:t>1</a:t>
            </a:fld>
            <a:endParaRPr lang="fr-FR"/>
          </a:p>
        </p:txBody>
      </p:sp>
      <p:sp>
        <p:nvSpPr>
          <p:cNvPr id="29699" name="Rectangle 2"/>
          <p:cNvSpPr>
            <a:spLocks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fr-FR" smtClean="0"/>
              <a:t>Vendre est idée représente un défi. Il consiste d'abord à obtenir l'accord de vos auditeurs sur votre message et ensuite à les inciter à agir. Utilisez la « Formule Motivante » mise en évidence par Dale Carnegie Training® pour que vos présentations incitent à une action : Preuve - Action - Bienfait.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9"/>
          <p:cNvSpPr>
            <a:spLocks noGrp="1" noChangeArrowheads="1"/>
          </p:cNvSpPr>
          <p:nvPr>
            <p:ph type="sldNum" sz="quarter" idx="5"/>
          </p:nvPr>
        </p:nvSpPr>
        <p:spPr>
          <a:noFill/>
        </p:spPr>
        <p:txBody>
          <a:bodyPr/>
          <a:lstStyle/>
          <a:p>
            <a:fld id="{0837BC84-7730-4674-91D6-1689413678FD}" type="slidenum">
              <a:rPr lang="fr-FR"/>
              <a:pPr/>
              <a:t>6</a:t>
            </a:fld>
            <a:endParaRPr lang="fr-FR"/>
          </a:p>
        </p:txBody>
      </p:sp>
      <p:sp>
        <p:nvSpPr>
          <p:cNvPr id="30723" name="Rectangle 2"/>
          <p:cNvSpPr>
            <a:spLocks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fr-FR" smtClean="0"/>
              <a:t>Commencez votre présentation en relatant un événement qui suscite l'attention. Choisissez un événement qui concerne l'assistance. L'événement est la preuve qui vient appuyer l'action et qui prouve ses bienfaits. En commençant par un événement motivant, vous préparez votre assistance à l'action qui va suivre.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0"/>
            <a:ext cx="8478838" cy="6173788"/>
            <a:chOff x="0" y="0"/>
            <a:chExt cx="5341" cy="3889"/>
          </a:xfrm>
        </p:grpSpPr>
        <p:sp>
          <p:nvSpPr>
            <p:cNvPr id="5" name="Freeform 1027"/>
            <p:cNvSpPr>
              <a:spLocks/>
            </p:cNvSpPr>
            <p:nvPr/>
          </p:nvSpPr>
          <p:spPr bwMode="auto">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a:noFill/>
              <a:round/>
              <a:headEnd type="none" w="sm" len="sm"/>
              <a:tailEnd type="none" w="sm" len="sm"/>
            </a:ln>
            <a:effectLst/>
          </p:spPr>
          <p:txBody>
            <a:bodyPr/>
            <a:lstStyle/>
            <a:p>
              <a:pPr>
                <a:defRPr/>
              </a:pPr>
              <a:endParaRPr lang="fr-FR"/>
            </a:p>
          </p:txBody>
        </p:sp>
        <p:sp>
          <p:nvSpPr>
            <p:cNvPr id="6" name="Freeform 1028"/>
            <p:cNvSpPr>
              <a:spLocks/>
            </p:cNvSpPr>
            <p:nvPr/>
          </p:nvSpPr>
          <p:spPr bwMode="auto">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a:noFill/>
              <a:round/>
              <a:headEnd type="none" w="sm" len="sm"/>
              <a:tailEnd type="none" w="sm" len="sm"/>
            </a:ln>
            <a:effectLst/>
          </p:spPr>
          <p:txBody>
            <a:bodyPr/>
            <a:lstStyle/>
            <a:p>
              <a:pPr>
                <a:defRPr/>
              </a:pPr>
              <a:endParaRPr lang="fr-FR"/>
            </a:p>
          </p:txBody>
        </p:sp>
        <p:sp>
          <p:nvSpPr>
            <p:cNvPr id="7" name="Freeform 1029"/>
            <p:cNvSpPr>
              <a:spLocks/>
            </p:cNvSpPr>
            <p:nvPr/>
          </p:nvSpPr>
          <p:spPr bwMode="auto">
            <a:xfrm>
              <a:off x="2187" y="0"/>
              <a:ext cx="2859"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a:noFill/>
              <a:round/>
              <a:headEnd type="none" w="sm" len="sm"/>
              <a:tailEnd type="none" w="sm" len="sm"/>
            </a:ln>
            <a:effectLst/>
          </p:spPr>
          <p:txBody>
            <a:bodyPr/>
            <a:lstStyle/>
            <a:p>
              <a:pPr>
                <a:defRPr/>
              </a:pPr>
              <a:endParaRPr lang="fr-FR"/>
            </a:p>
          </p:txBody>
        </p:sp>
        <p:sp>
          <p:nvSpPr>
            <p:cNvPr id="8" name="Freeform 1030"/>
            <p:cNvSpPr>
              <a:spLocks/>
            </p:cNvSpPr>
            <p:nvPr/>
          </p:nvSpPr>
          <p:spPr bwMode="auto">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a:noFill/>
              <a:round/>
              <a:headEnd type="none" w="sm" len="sm"/>
              <a:tailEnd type="none" w="sm" len="sm"/>
            </a:ln>
            <a:effectLst/>
          </p:spPr>
          <p:txBody>
            <a:bodyPr/>
            <a:lstStyle/>
            <a:p>
              <a:pPr>
                <a:defRPr/>
              </a:pPr>
              <a:endParaRPr lang="fr-FR"/>
            </a:p>
          </p:txBody>
        </p:sp>
      </p:grpSp>
      <p:sp>
        <p:nvSpPr>
          <p:cNvPr id="425991" name="Rectangle 1031"/>
          <p:cNvSpPr>
            <a:spLocks noGrp="1" noChangeArrowheads="1"/>
          </p:cNvSpPr>
          <p:nvPr>
            <p:ph type="ctrTitle" sz="quarter"/>
          </p:nvPr>
        </p:nvSpPr>
        <p:spPr>
          <a:xfrm>
            <a:off x="685800" y="1143000"/>
            <a:ext cx="7772400" cy="1143000"/>
          </a:xfrm>
        </p:spPr>
        <p:txBody>
          <a:bodyPr/>
          <a:lstStyle>
            <a:lvl1pPr>
              <a:defRPr/>
            </a:lvl1pPr>
          </a:lstStyle>
          <a:p>
            <a:r>
              <a:rPr lang="fr-FR"/>
              <a:t>Cliquez pour modifier le style du titre du masque</a:t>
            </a:r>
          </a:p>
        </p:txBody>
      </p:sp>
      <p:sp>
        <p:nvSpPr>
          <p:cNvPr id="425992" name="Rectangle 1032"/>
          <p:cNvSpPr>
            <a:spLocks noGrp="1" noChangeArrowheads="1"/>
          </p:cNvSpPr>
          <p:nvPr>
            <p:ph type="subTitle" sz="quarter" idx="1"/>
          </p:nvPr>
        </p:nvSpPr>
        <p:spPr>
          <a:xfrm>
            <a:off x="1371600" y="2819400"/>
            <a:ext cx="6400800" cy="1752600"/>
          </a:xfrm>
          <a:ln w="9525">
            <a:headEnd/>
            <a:tailEnd/>
          </a:ln>
        </p:spPr>
        <p:txBody>
          <a:bodyPr lIns="92075" tIns="46038" rIns="92075" bIns="46038"/>
          <a:lstStyle>
            <a:lvl1pPr marL="0" indent="0" algn="ctr">
              <a:buFont typeface="Wingdings" pitchFamily="2" charset="2"/>
              <a:buNone/>
              <a:defRPr/>
            </a:lvl1pPr>
          </a:lstStyle>
          <a:p>
            <a:r>
              <a:rPr lang="fr-FR"/>
              <a:t>Cliquez pour modifier le style des sous-titres du masque</a:t>
            </a:r>
          </a:p>
        </p:txBody>
      </p:sp>
      <p:sp>
        <p:nvSpPr>
          <p:cNvPr id="9" name="Rectangle 1033"/>
          <p:cNvSpPr>
            <a:spLocks noGrp="1" noChangeArrowheads="1"/>
          </p:cNvSpPr>
          <p:nvPr>
            <p:ph type="dt" sz="quarter" idx="10"/>
          </p:nvPr>
        </p:nvSpPr>
        <p:spPr/>
        <p:txBody>
          <a:bodyPr/>
          <a:lstStyle>
            <a:lvl1pPr>
              <a:defRPr smtClean="0">
                <a:solidFill>
                  <a:srgbClr val="FFFFFF"/>
                </a:solidFill>
              </a:defRPr>
            </a:lvl1pPr>
          </a:lstStyle>
          <a:p>
            <a:pPr>
              <a:defRPr/>
            </a:pPr>
            <a:endParaRPr lang="fr-FR"/>
          </a:p>
        </p:txBody>
      </p:sp>
      <p:sp>
        <p:nvSpPr>
          <p:cNvPr id="10" name="Rectangle 1034"/>
          <p:cNvSpPr>
            <a:spLocks noGrp="1" noChangeArrowheads="1"/>
          </p:cNvSpPr>
          <p:nvPr>
            <p:ph type="ftr" sz="quarter" idx="11"/>
          </p:nvPr>
        </p:nvSpPr>
        <p:spPr/>
        <p:txBody>
          <a:bodyPr/>
          <a:lstStyle>
            <a:lvl1pPr>
              <a:defRPr smtClean="0">
                <a:solidFill>
                  <a:srgbClr val="FFFFFF"/>
                </a:solidFill>
              </a:defRPr>
            </a:lvl1pPr>
          </a:lstStyle>
          <a:p>
            <a:pPr>
              <a:defRPr/>
            </a:pPr>
            <a:endParaRPr lang="fr-FR"/>
          </a:p>
        </p:txBody>
      </p:sp>
      <p:sp>
        <p:nvSpPr>
          <p:cNvPr id="11" name="Rectangle 1035"/>
          <p:cNvSpPr>
            <a:spLocks noGrp="1" noChangeArrowheads="1"/>
          </p:cNvSpPr>
          <p:nvPr>
            <p:ph type="sldNum" sz="quarter" idx="12"/>
          </p:nvPr>
        </p:nvSpPr>
        <p:spPr/>
        <p:txBody>
          <a:bodyPr/>
          <a:lstStyle>
            <a:lvl1pPr>
              <a:defRPr smtClean="0">
                <a:solidFill>
                  <a:srgbClr val="FFFFFF"/>
                </a:solidFill>
              </a:defRPr>
            </a:lvl1pPr>
          </a:lstStyle>
          <a:p>
            <a:pPr>
              <a:defRPr/>
            </a:pPr>
            <a:fld id="{6174B8AC-7D4B-44B4-AF2F-EA221D24C371}" type="slidenum">
              <a:rPr lang="fr-FR"/>
              <a:pPr>
                <a:defRPr/>
              </a:pPr>
              <a:t>‹N°›</a:t>
            </a:fld>
            <a:endParaRPr lang="fr-FR"/>
          </a:p>
        </p:txBody>
      </p:sp>
    </p:spTree>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8"/>
          <p:cNvSpPr>
            <a:spLocks noGrp="1" noChangeArrowheads="1"/>
          </p:cNvSpPr>
          <p:nvPr>
            <p:ph type="dt" sz="half" idx="10"/>
          </p:nvPr>
        </p:nvSpPr>
        <p:spPr>
          <a:ln/>
        </p:spPr>
        <p:txBody>
          <a:bodyPr/>
          <a:lstStyle>
            <a:lvl1pPr>
              <a:defRPr/>
            </a:lvl1pPr>
          </a:lstStyle>
          <a:p>
            <a:pPr>
              <a:defRPr/>
            </a:pPr>
            <a:endParaRPr lang="fr-FR"/>
          </a:p>
        </p:txBody>
      </p:sp>
      <p:sp>
        <p:nvSpPr>
          <p:cNvPr id="5" name="Rectangle 9"/>
          <p:cNvSpPr>
            <a:spLocks noGrp="1" noChangeArrowheads="1"/>
          </p:cNvSpPr>
          <p:nvPr>
            <p:ph type="ftr" sz="quarter" idx="11"/>
          </p:nvPr>
        </p:nvSpPr>
        <p:spPr>
          <a:ln/>
        </p:spPr>
        <p:txBody>
          <a:bodyPr/>
          <a:lstStyle>
            <a:lvl1pPr>
              <a:defRPr/>
            </a:lvl1pPr>
          </a:lstStyle>
          <a:p>
            <a:pPr>
              <a:defRPr/>
            </a:pPr>
            <a:endParaRPr lang="fr-FR"/>
          </a:p>
        </p:txBody>
      </p:sp>
      <p:sp>
        <p:nvSpPr>
          <p:cNvPr id="6" name="Rectangle 10"/>
          <p:cNvSpPr>
            <a:spLocks noGrp="1" noChangeArrowheads="1"/>
          </p:cNvSpPr>
          <p:nvPr>
            <p:ph type="sldNum" sz="quarter" idx="12"/>
          </p:nvPr>
        </p:nvSpPr>
        <p:spPr>
          <a:ln/>
        </p:spPr>
        <p:txBody>
          <a:bodyPr/>
          <a:lstStyle>
            <a:lvl1pPr>
              <a:defRPr/>
            </a:lvl1pPr>
          </a:lstStyle>
          <a:p>
            <a:pPr>
              <a:defRPr/>
            </a:pPr>
            <a:fld id="{5EC3C14F-D636-46CF-9979-C804BFEA294E}" type="slidenum">
              <a:rPr lang="fr-FR"/>
              <a:pPr>
                <a:defRPr/>
              </a:pPr>
              <a:t>‹N°›</a:t>
            </a:fld>
            <a:endParaRPr lang="fr-FR"/>
          </a:p>
        </p:txBody>
      </p:sp>
    </p:spTree>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228600"/>
            <a:ext cx="1943100" cy="58674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85800" y="228600"/>
            <a:ext cx="5676900" cy="5867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8"/>
          <p:cNvSpPr>
            <a:spLocks noGrp="1" noChangeArrowheads="1"/>
          </p:cNvSpPr>
          <p:nvPr>
            <p:ph type="dt" sz="half" idx="10"/>
          </p:nvPr>
        </p:nvSpPr>
        <p:spPr>
          <a:ln/>
        </p:spPr>
        <p:txBody>
          <a:bodyPr/>
          <a:lstStyle>
            <a:lvl1pPr>
              <a:defRPr/>
            </a:lvl1pPr>
          </a:lstStyle>
          <a:p>
            <a:pPr>
              <a:defRPr/>
            </a:pPr>
            <a:endParaRPr lang="fr-FR"/>
          </a:p>
        </p:txBody>
      </p:sp>
      <p:sp>
        <p:nvSpPr>
          <p:cNvPr id="5" name="Rectangle 9"/>
          <p:cNvSpPr>
            <a:spLocks noGrp="1" noChangeArrowheads="1"/>
          </p:cNvSpPr>
          <p:nvPr>
            <p:ph type="ftr" sz="quarter" idx="11"/>
          </p:nvPr>
        </p:nvSpPr>
        <p:spPr>
          <a:ln/>
        </p:spPr>
        <p:txBody>
          <a:bodyPr/>
          <a:lstStyle>
            <a:lvl1pPr>
              <a:defRPr/>
            </a:lvl1pPr>
          </a:lstStyle>
          <a:p>
            <a:pPr>
              <a:defRPr/>
            </a:pPr>
            <a:endParaRPr lang="fr-FR"/>
          </a:p>
        </p:txBody>
      </p:sp>
      <p:sp>
        <p:nvSpPr>
          <p:cNvPr id="6" name="Rectangle 10"/>
          <p:cNvSpPr>
            <a:spLocks noGrp="1" noChangeArrowheads="1"/>
          </p:cNvSpPr>
          <p:nvPr>
            <p:ph type="sldNum" sz="quarter" idx="12"/>
          </p:nvPr>
        </p:nvSpPr>
        <p:spPr>
          <a:ln/>
        </p:spPr>
        <p:txBody>
          <a:bodyPr/>
          <a:lstStyle>
            <a:lvl1pPr>
              <a:defRPr/>
            </a:lvl1pPr>
          </a:lstStyle>
          <a:p>
            <a:pPr>
              <a:defRPr/>
            </a:pPr>
            <a:fld id="{86782555-2FAE-41B2-9399-51C717A9EDEF}" type="slidenum">
              <a:rPr lang="fr-FR"/>
              <a:pPr>
                <a:defRPr/>
              </a:pPr>
              <a:t>‹N°›</a:t>
            </a:fld>
            <a:endParaRPr lang="fr-FR"/>
          </a:p>
        </p:txBody>
      </p:sp>
    </p:spTree>
  </p:cSld>
  <p:clrMapOvr>
    <a:masterClrMapping/>
  </p:clrMapOvr>
  <p:transition spd="med">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685800" y="228600"/>
            <a:ext cx="7772400" cy="1219200"/>
          </a:xfrm>
        </p:spPr>
        <p:txBody>
          <a:bodyPr/>
          <a:lstStyle/>
          <a:p>
            <a:r>
              <a:rPr lang="fr-FR" smtClean="0"/>
              <a:t>Cliquez pour modifier le style du titre</a:t>
            </a:r>
            <a:endParaRPr lang="fr-FR"/>
          </a:p>
        </p:txBody>
      </p:sp>
      <p:sp>
        <p:nvSpPr>
          <p:cNvPr id="3" name="Espace réservé de l'image de la bibliothèque 2"/>
          <p:cNvSpPr>
            <a:spLocks noGrp="1"/>
          </p:cNvSpPr>
          <p:nvPr>
            <p:ph type="clipArt" sz="half" idx="1"/>
          </p:nvPr>
        </p:nvSpPr>
        <p:spPr>
          <a:xfrm>
            <a:off x="685800" y="1641475"/>
            <a:ext cx="3810000" cy="4454525"/>
          </a:xfrm>
        </p:spPr>
        <p:txBody>
          <a:bodyPr/>
          <a:lstStyle/>
          <a:p>
            <a:pPr lvl="0"/>
            <a:endParaRPr lang="fr-FR" noProof="0" smtClean="0"/>
          </a:p>
        </p:txBody>
      </p:sp>
      <p:sp>
        <p:nvSpPr>
          <p:cNvPr id="4" name="Espace réservé du texte 3"/>
          <p:cNvSpPr>
            <a:spLocks noGrp="1"/>
          </p:cNvSpPr>
          <p:nvPr>
            <p:ph type="body" sz="half" idx="2"/>
          </p:nvPr>
        </p:nvSpPr>
        <p:spPr>
          <a:xfrm>
            <a:off x="4648200" y="1641475"/>
            <a:ext cx="3810000" cy="44545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8"/>
          <p:cNvSpPr>
            <a:spLocks noGrp="1" noChangeArrowheads="1"/>
          </p:cNvSpPr>
          <p:nvPr>
            <p:ph type="dt" sz="half" idx="10"/>
          </p:nvPr>
        </p:nvSpPr>
        <p:spPr>
          <a:ln/>
        </p:spPr>
        <p:txBody>
          <a:bodyPr/>
          <a:lstStyle>
            <a:lvl1pPr>
              <a:defRPr/>
            </a:lvl1pPr>
          </a:lstStyle>
          <a:p>
            <a:pPr>
              <a:defRPr/>
            </a:pPr>
            <a:endParaRPr lang="fr-FR"/>
          </a:p>
        </p:txBody>
      </p:sp>
      <p:sp>
        <p:nvSpPr>
          <p:cNvPr id="6" name="Rectangle 9"/>
          <p:cNvSpPr>
            <a:spLocks noGrp="1" noChangeArrowheads="1"/>
          </p:cNvSpPr>
          <p:nvPr>
            <p:ph type="ftr" sz="quarter" idx="11"/>
          </p:nvPr>
        </p:nvSpPr>
        <p:spPr>
          <a:ln/>
        </p:spPr>
        <p:txBody>
          <a:bodyPr/>
          <a:lstStyle>
            <a:lvl1pPr>
              <a:defRPr/>
            </a:lvl1pPr>
          </a:lstStyle>
          <a:p>
            <a:pPr>
              <a:defRPr/>
            </a:pPr>
            <a:endParaRPr lang="fr-FR"/>
          </a:p>
        </p:txBody>
      </p:sp>
      <p:sp>
        <p:nvSpPr>
          <p:cNvPr id="7" name="Rectangle 10"/>
          <p:cNvSpPr>
            <a:spLocks noGrp="1" noChangeArrowheads="1"/>
          </p:cNvSpPr>
          <p:nvPr>
            <p:ph type="sldNum" sz="quarter" idx="12"/>
          </p:nvPr>
        </p:nvSpPr>
        <p:spPr>
          <a:ln/>
        </p:spPr>
        <p:txBody>
          <a:bodyPr/>
          <a:lstStyle>
            <a:lvl1pPr>
              <a:defRPr/>
            </a:lvl1pPr>
          </a:lstStyle>
          <a:p>
            <a:pPr>
              <a:defRPr/>
            </a:pPr>
            <a:fld id="{C0A8F972-2298-4AE2-A47D-5805D27FC530}" type="slidenum">
              <a:rPr lang="fr-FR"/>
              <a:pPr>
                <a:defRPr/>
              </a:pPr>
              <a:t>‹N°›</a:t>
            </a:fld>
            <a:endParaRPr lang="fr-FR"/>
          </a:p>
        </p:txBody>
      </p:sp>
    </p:spTree>
  </p:cSld>
  <p:clrMapOvr>
    <a:masterClrMapping/>
  </p:clrMapOvr>
  <p:transition spd="med">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reserve="1">
  <p:cSld name="Titre. Texte et clip multimédia">
    <p:spTree>
      <p:nvGrpSpPr>
        <p:cNvPr id="1" name=""/>
        <p:cNvGrpSpPr/>
        <p:nvPr/>
      </p:nvGrpSpPr>
      <p:grpSpPr>
        <a:xfrm>
          <a:off x="0" y="0"/>
          <a:ext cx="0" cy="0"/>
          <a:chOff x="0" y="0"/>
          <a:chExt cx="0" cy="0"/>
        </a:xfrm>
      </p:grpSpPr>
      <p:sp>
        <p:nvSpPr>
          <p:cNvPr id="2" name="Titre 1"/>
          <p:cNvSpPr>
            <a:spLocks noGrp="1"/>
          </p:cNvSpPr>
          <p:nvPr>
            <p:ph type="title"/>
          </p:nvPr>
        </p:nvSpPr>
        <p:spPr>
          <a:xfrm>
            <a:off x="685800" y="228600"/>
            <a:ext cx="7772400" cy="12192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685800" y="1641475"/>
            <a:ext cx="3810000" cy="44545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élément multimédia 3"/>
          <p:cNvSpPr>
            <a:spLocks noGrp="1"/>
          </p:cNvSpPr>
          <p:nvPr>
            <p:ph type="media" sz="half" idx="2"/>
          </p:nvPr>
        </p:nvSpPr>
        <p:spPr>
          <a:xfrm>
            <a:off x="4648200" y="1641475"/>
            <a:ext cx="3810000" cy="4454525"/>
          </a:xfrm>
        </p:spPr>
        <p:txBody>
          <a:bodyPr/>
          <a:lstStyle/>
          <a:p>
            <a:pPr lvl="0"/>
            <a:endParaRPr lang="fr-FR" noProof="0" smtClean="0"/>
          </a:p>
        </p:txBody>
      </p:sp>
      <p:sp>
        <p:nvSpPr>
          <p:cNvPr id="5" name="Rectangle 8"/>
          <p:cNvSpPr>
            <a:spLocks noGrp="1" noChangeArrowheads="1"/>
          </p:cNvSpPr>
          <p:nvPr>
            <p:ph type="dt" sz="half" idx="10"/>
          </p:nvPr>
        </p:nvSpPr>
        <p:spPr>
          <a:ln/>
        </p:spPr>
        <p:txBody>
          <a:bodyPr/>
          <a:lstStyle>
            <a:lvl1pPr>
              <a:defRPr/>
            </a:lvl1pPr>
          </a:lstStyle>
          <a:p>
            <a:pPr>
              <a:defRPr/>
            </a:pPr>
            <a:endParaRPr lang="fr-FR"/>
          </a:p>
        </p:txBody>
      </p:sp>
      <p:sp>
        <p:nvSpPr>
          <p:cNvPr id="6" name="Rectangle 9"/>
          <p:cNvSpPr>
            <a:spLocks noGrp="1" noChangeArrowheads="1"/>
          </p:cNvSpPr>
          <p:nvPr>
            <p:ph type="ftr" sz="quarter" idx="11"/>
          </p:nvPr>
        </p:nvSpPr>
        <p:spPr>
          <a:ln/>
        </p:spPr>
        <p:txBody>
          <a:bodyPr/>
          <a:lstStyle>
            <a:lvl1pPr>
              <a:defRPr/>
            </a:lvl1pPr>
          </a:lstStyle>
          <a:p>
            <a:pPr>
              <a:defRPr/>
            </a:pPr>
            <a:endParaRPr lang="fr-FR"/>
          </a:p>
        </p:txBody>
      </p:sp>
      <p:sp>
        <p:nvSpPr>
          <p:cNvPr id="7" name="Rectangle 10"/>
          <p:cNvSpPr>
            <a:spLocks noGrp="1" noChangeArrowheads="1"/>
          </p:cNvSpPr>
          <p:nvPr>
            <p:ph type="sldNum" sz="quarter" idx="12"/>
          </p:nvPr>
        </p:nvSpPr>
        <p:spPr>
          <a:ln/>
        </p:spPr>
        <p:txBody>
          <a:bodyPr/>
          <a:lstStyle>
            <a:lvl1pPr>
              <a:defRPr/>
            </a:lvl1pPr>
          </a:lstStyle>
          <a:p>
            <a:pPr>
              <a:defRPr/>
            </a:pPr>
            <a:fld id="{998DF8BD-B8B8-4344-9D64-F2C86499A1D1}" type="slidenum">
              <a:rPr lang="fr-FR"/>
              <a:pPr>
                <a:defRPr/>
              </a:pPr>
              <a:t>‹N°›</a:t>
            </a:fld>
            <a:endParaRPr lang="fr-FR"/>
          </a:p>
        </p:txBody>
      </p:sp>
    </p:spTree>
  </p:cSld>
  <p:clrMapOvr>
    <a:masterClrMapping/>
  </p:clrMapOvr>
  <p:transition spd="med">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mediaAndTx" preserve="1">
  <p:cSld name="Titre. Clip multimédia et texte">
    <p:spTree>
      <p:nvGrpSpPr>
        <p:cNvPr id="1" name=""/>
        <p:cNvGrpSpPr/>
        <p:nvPr/>
      </p:nvGrpSpPr>
      <p:grpSpPr>
        <a:xfrm>
          <a:off x="0" y="0"/>
          <a:ext cx="0" cy="0"/>
          <a:chOff x="0" y="0"/>
          <a:chExt cx="0" cy="0"/>
        </a:xfrm>
      </p:grpSpPr>
      <p:sp>
        <p:nvSpPr>
          <p:cNvPr id="2" name="Titre 1"/>
          <p:cNvSpPr>
            <a:spLocks noGrp="1"/>
          </p:cNvSpPr>
          <p:nvPr>
            <p:ph type="title"/>
          </p:nvPr>
        </p:nvSpPr>
        <p:spPr>
          <a:xfrm>
            <a:off x="685800" y="228600"/>
            <a:ext cx="7772400" cy="1219200"/>
          </a:xfrm>
        </p:spPr>
        <p:txBody>
          <a:bodyPr/>
          <a:lstStyle/>
          <a:p>
            <a:r>
              <a:rPr lang="fr-FR" smtClean="0"/>
              <a:t>Cliquez pour modifier le style du titre</a:t>
            </a:r>
            <a:endParaRPr lang="fr-FR"/>
          </a:p>
        </p:txBody>
      </p:sp>
      <p:sp>
        <p:nvSpPr>
          <p:cNvPr id="3" name="Espace réservé de l'élément multimédia 2"/>
          <p:cNvSpPr>
            <a:spLocks noGrp="1"/>
          </p:cNvSpPr>
          <p:nvPr>
            <p:ph type="media" sz="half" idx="1"/>
          </p:nvPr>
        </p:nvSpPr>
        <p:spPr>
          <a:xfrm>
            <a:off x="685800" y="1641475"/>
            <a:ext cx="3810000" cy="4454525"/>
          </a:xfrm>
        </p:spPr>
        <p:txBody>
          <a:bodyPr/>
          <a:lstStyle/>
          <a:p>
            <a:pPr lvl="0"/>
            <a:endParaRPr lang="fr-FR" noProof="0" smtClean="0"/>
          </a:p>
        </p:txBody>
      </p:sp>
      <p:sp>
        <p:nvSpPr>
          <p:cNvPr id="4" name="Espace réservé du texte 3"/>
          <p:cNvSpPr>
            <a:spLocks noGrp="1"/>
          </p:cNvSpPr>
          <p:nvPr>
            <p:ph type="body" sz="half" idx="2"/>
          </p:nvPr>
        </p:nvSpPr>
        <p:spPr>
          <a:xfrm>
            <a:off x="4648200" y="1641475"/>
            <a:ext cx="3810000" cy="44545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8"/>
          <p:cNvSpPr>
            <a:spLocks noGrp="1" noChangeArrowheads="1"/>
          </p:cNvSpPr>
          <p:nvPr>
            <p:ph type="dt" sz="half" idx="10"/>
          </p:nvPr>
        </p:nvSpPr>
        <p:spPr>
          <a:ln/>
        </p:spPr>
        <p:txBody>
          <a:bodyPr/>
          <a:lstStyle>
            <a:lvl1pPr>
              <a:defRPr/>
            </a:lvl1pPr>
          </a:lstStyle>
          <a:p>
            <a:pPr>
              <a:defRPr/>
            </a:pPr>
            <a:endParaRPr lang="fr-FR"/>
          </a:p>
        </p:txBody>
      </p:sp>
      <p:sp>
        <p:nvSpPr>
          <p:cNvPr id="6" name="Rectangle 9"/>
          <p:cNvSpPr>
            <a:spLocks noGrp="1" noChangeArrowheads="1"/>
          </p:cNvSpPr>
          <p:nvPr>
            <p:ph type="ftr" sz="quarter" idx="11"/>
          </p:nvPr>
        </p:nvSpPr>
        <p:spPr>
          <a:ln/>
        </p:spPr>
        <p:txBody>
          <a:bodyPr/>
          <a:lstStyle>
            <a:lvl1pPr>
              <a:defRPr/>
            </a:lvl1pPr>
          </a:lstStyle>
          <a:p>
            <a:pPr>
              <a:defRPr/>
            </a:pPr>
            <a:endParaRPr lang="fr-FR"/>
          </a:p>
        </p:txBody>
      </p:sp>
      <p:sp>
        <p:nvSpPr>
          <p:cNvPr id="7" name="Rectangle 10"/>
          <p:cNvSpPr>
            <a:spLocks noGrp="1" noChangeArrowheads="1"/>
          </p:cNvSpPr>
          <p:nvPr>
            <p:ph type="sldNum" sz="quarter" idx="12"/>
          </p:nvPr>
        </p:nvSpPr>
        <p:spPr>
          <a:ln/>
        </p:spPr>
        <p:txBody>
          <a:bodyPr/>
          <a:lstStyle>
            <a:lvl1pPr>
              <a:defRPr/>
            </a:lvl1pPr>
          </a:lstStyle>
          <a:p>
            <a:pPr>
              <a:defRPr/>
            </a:pPr>
            <a:fld id="{9268C373-79AF-4A07-A4A2-65118B9FC63E}" type="slidenum">
              <a:rPr lang="fr-FR"/>
              <a:pPr>
                <a:defRPr/>
              </a:pPr>
              <a:t>‹N°›</a:t>
            </a:fld>
            <a:endParaRPr lang="fr-FR"/>
          </a:p>
        </p:txBody>
      </p:sp>
    </p:spTree>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8"/>
          <p:cNvSpPr>
            <a:spLocks noGrp="1" noChangeArrowheads="1"/>
          </p:cNvSpPr>
          <p:nvPr>
            <p:ph type="dt" sz="half" idx="10"/>
          </p:nvPr>
        </p:nvSpPr>
        <p:spPr>
          <a:ln/>
        </p:spPr>
        <p:txBody>
          <a:bodyPr/>
          <a:lstStyle>
            <a:lvl1pPr>
              <a:defRPr/>
            </a:lvl1pPr>
          </a:lstStyle>
          <a:p>
            <a:pPr>
              <a:defRPr/>
            </a:pPr>
            <a:endParaRPr lang="fr-FR"/>
          </a:p>
        </p:txBody>
      </p:sp>
      <p:sp>
        <p:nvSpPr>
          <p:cNvPr id="5" name="Rectangle 9"/>
          <p:cNvSpPr>
            <a:spLocks noGrp="1" noChangeArrowheads="1"/>
          </p:cNvSpPr>
          <p:nvPr>
            <p:ph type="ftr" sz="quarter" idx="11"/>
          </p:nvPr>
        </p:nvSpPr>
        <p:spPr>
          <a:ln/>
        </p:spPr>
        <p:txBody>
          <a:bodyPr/>
          <a:lstStyle>
            <a:lvl1pPr>
              <a:defRPr/>
            </a:lvl1pPr>
          </a:lstStyle>
          <a:p>
            <a:pPr>
              <a:defRPr/>
            </a:pPr>
            <a:endParaRPr lang="fr-FR"/>
          </a:p>
        </p:txBody>
      </p:sp>
      <p:sp>
        <p:nvSpPr>
          <p:cNvPr id="6" name="Rectangle 10"/>
          <p:cNvSpPr>
            <a:spLocks noGrp="1" noChangeArrowheads="1"/>
          </p:cNvSpPr>
          <p:nvPr>
            <p:ph type="sldNum" sz="quarter" idx="12"/>
          </p:nvPr>
        </p:nvSpPr>
        <p:spPr>
          <a:ln/>
        </p:spPr>
        <p:txBody>
          <a:bodyPr/>
          <a:lstStyle>
            <a:lvl1pPr>
              <a:defRPr/>
            </a:lvl1pPr>
          </a:lstStyle>
          <a:p>
            <a:pPr>
              <a:defRPr/>
            </a:pPr>
            <a:fld id="{61EA9A7F-88B2-4167-8309-7C90D78C0051}" type="slidenum">
              <a:rPr lang="fr-FR"/>
              <a:pPr>
                <a:defRPr/>
              </a:pPr>
              <a:t>‹N°›</a:t>
            </a:fld>
            <a:endParaRPr lang="fr-FR"/>
          </a:p>
        </p:txBody>
      </p:sp>
    </p:spTree>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8"/>
          <p:cNvSpPr>
            <a:spLocks noGrp="1" noChangeArrowheads="1"/>
          </p:cNvSpPr>
          <p:nvPr>
            <p:ph type="dt" sz="half" idx="10"/>
          </p:nvPr>
        </p:nvSpPr>
        <p:spPr>
          <a:ln/>
        </p:spPr>
        <p:txBody>
          <a:bodyPr/>
          <a:lstStyle>
            <a:lvl1pPr>
              <a:defRPr/>
            </a:lvl1pPr>
          </a:lstStyle>
          <a:p>
            <a:pPr>
              <a:defRPr/>
            </a:pPr>
            <a:endParaRPr lang="fr-FR"/>
          </a:p>
        </p:txBody>
      </p:sp>
      <p:sp>
        <p:nvSpPr>
          <p:cNvPr id="5" name="Rectangle 9"/>
          <p:cNvSpPr>
            <a:spLocks noGrp="1" noChangeArrowheads="1"/>
          </p:cNvSpPr>
          <p:nvPr>
            <p:ph type="ftr" sz="quarter" idx="11"/>
          </p:nvPr>
        </p:nvSpPr>
        <p:spPr>
          <a:ln/>
        </p:spPr>
        <p:txBody>
          <a:bodyPr/>
          <a:lstStyle>
            <a:lvl1pPr>
              <a:defRPr/>
            </a:lvl1pPr>
          </a:lstStyle>
          <a:p>
            <a:pPr>
              <a:defRPr/>
            </a:pPr>
            <a:endParaRPr lang="fr-FR"/>
          </a:p>
        </p:txBody>
      </p:sp>
      <p:sp>
        <p:nvSpPr>
          <p:cNvPr id="6" name="Rectangle 10"/>
          <p:cNvSpPr>
            <a:spLocks noGrp="1" noChangeArrowheads="1"/>
          </p:cNvSpPr>
          <p:nvPr>
            <p:ph type="sldNum" sz="quarter" idx="12"/>
          </p:nvPr>
        </p:nvSpPr>
        <p:spPr>
          <a:ln/>
        </p:spPr>
        <p:txBody>
          <a:bodyPr/>
          <a:lstStyle>
            <a:lvl1pPr>
              <a:defRPr/>
            </a:lvl1pPr>
          </a:lstStyle>
          <a:p>
            <a:pPr>
              <a:defRPr/>
            </a:pPr>
            <a:fld id="{3F31A958-E972-43B5-BEF6-F2A1D0094D15}" type="slidenum">
              <a:rPr lang="fr-FR"/>
              <a:pPr>
                <a:defRPr/>
              </a:pPr>
              <a:t>‹N°›</a:t>
            </a:fld>
            <a:endParaRPr lang="fr-FR"/>
          </a:p>
        </p:txBody>
      </p:sp>
    </p:spTree>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8"/>
          <p:cNvSpPr>
            <a:spLocks noGrp="1" noChangeArrowheads="1"/>
          </p:cNvSpPr>
          <p:nvPr>
            <p:ph type="dt" sz="half" idx="10"/>
          </p:nvPr>
        </p:nvSpPr>
        <p:spPr>
          <a:ln/>
        </p:spPr>
        <p:txBody>
          <a:bodyPr/>
          <a:lstStyle>
            <a:lvl1pPr>
              <a:defRPr/>
            </a:lvl1pPr>
          </a:lstStyle>
          <a:p>
            <a:pPr>
              <a:defRPr/>
            </a:pPr>
            <a:endParaRPr lang="fr-FR"/>
          </a:p>
        </p:txBody>
      </p:sp>
      <p:sp>
        <p:nvSpPr>
          <p:cNvPr id="6" name="Rectangle 9"/>
          <p:cNvSpPr>
            <a:spLocks noGrp="1" noChangeArrowheads="1"/>
          </p:cNvSpPr>
          <p:nvPr>
            <p:ph type="ftr" sz="quarter" idx="11"/>
          </p:nvPr>
        </p:nvSpPr>
        <p:spPr>
          <a:ln/>
        </p:spPr>
        <p:txBody>
          <a:bodyPr/>
          <a:lstStyle>
            <a:lvl1pPr>
              <a:defRPr/>
            </a:lvl1pPr>
          </a:lstStyle>
          <a:p>
            <a:pPr>
              <a:defRPr/>
            </a:pPr>
            <a:endParaRPr lang="fr-FR"/>
          </a:p>
        </p:txBody>
      </p:sp>
      <p:sp>
        <p:nvSpPr>
          <p:cNvPr id="7" name="Rectangle 10"/>
          <p:cNvSpPr>
            <a:spLocks noGrp="1" noChangeArrowheads="1"/>
          </p:cNvSpPr>
          <p:nvPr>
            <p:ph type="sldNum" sz="quarter" idx="12"/>
          </p:nvPr>
        </p:nvSpPr>
        <p:spPr>
          <a:ln/>
        </p:spPr>
        <p:txBody>
          <a:bodyPr/>
          <a:lstStyle>
            <a:lvl1pPr>
              <a:defRPr/>
            </a:lvl1pPr>
          </a:lstStyle>
          <a:p>
            <a:pPr>
              <a:defRPr/>
            </a:pPr>
            <a:fld id="{EDADD021-B40E-42DD-9179-916EBDAC2F2F}" type="slidenum">
              <a:rPr lang="fr-FR"/>
              <a:pPr>
                <a:defRPr/>
              </a:pPr>
              <a:t>‹N°›</a:t>
            </a:fld>
            <a:endParaRPr lang="fr-FR"/>
          </a:p>
        </p:txBody>
      </p:sp>
    </p:spTree>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8"/>
          <p:cNvSpPr>
            <a:spLocks noGrp="1" noChangeArrowheads="1"/>
          </p:cNvSpPr>
          <p:nvPr>
            <p:ph type="dt" sz="half" idx="10"/>
          </p:nvPr>
        </p:nvSpPr>
        <p:spPr>
          <a:ln/>
        </p:spPr>
        <p:txBody>
          <a:bodyPr/>
          <a:lstStyle>
            <a:lvl1pPr>
              <a:defRPr/>
            </a:lvl1pPr>
          </a:lstStyle>
          <a:p>
            <a:pPr>
              <a:defRPr/>
            </a:pPr>
            <a:endParaRPr lang="fr-FR"/>
          </a:p>
        </p:txBody>
      </p:sp>
      <p:sp>
        <p:nvSpPr>
          <p:cNvPr id="8" name="Rectangle 9"/>
          <p:cNvSpPr>
            <a:spLocks noGrp="1" noChangeArrowheads="1"/>
          </p:cNvSpPr>
          <p:nvPr>
            <p:ph type="ftr" sz="quarter" idx="11"/>
          </p:nvPr>
        </p:nvSpPr>
        <p:spPr>
          <a:ln/>
        </p:spPr>
        <p:txBody>
          <a:bodyPr/>
          <a:lstStyle>
            <a:lvl1pPr>
              <a:defRPr/>
            </a:lvl1pPr>
          </a:lstStyle>
          <a:p>
            <a:pPr>
              <a:defRPr/>
            </a:pPr>
            <a:endParaRPr lang="fr-FR"/>
          </a:p>
        </p:txBody>
      </p:sp>
      <p:sp>
        <p:nvSpPr>
          <p:cNvPr id="9" name="Rectangle 10"/>
          <p:cNvSpPr>
            <a:spLocks noGrp="1" noChangeArrowheads="1"/>
          </p:cNvSpPr>
          <p:nvPr>
            <p:ph type="sldNum" sz="quarter" idx="12"/>
          </p:nvPr>
        </p:nvSpPr>
        <p:spPr>
          <a:ln/>
        </p:spPr>
        <p:txBody>
          <a:bodyPr/>
          <a:lstStyle>
            <a:lvl1pPr>
              <a:defRPr/>
            </a:lvl1pPr>
          </a:lstStyle>
          <a:p>
            <a:pPr>
              <a:defRPr/>
            </a:pPr>
            <a:fld id="{3E21F7E7-8EB9-4A61-8B1D-D7719F1D9A56}" type="slidenum">
              <a:rPr lang="fr-FR"/>
              <a:pPr>
                <a:defRPr/>
              </a:pPr>
              <a:t>‹N°›</a:t>
            </a:fld>
            <a:endParaRPr lang="fr-FR"/>
          </a:p>
        </p:txBody>
      </p:sp>
    </p:spTree>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8"/>
          <p:cNvSpPr>
            <a:spLocks noGrp="1" noChangeArrowheads="1"/>
          </p:cNvSpPr>
          <p:nvPr>
            <p:ph type="dt" sz="half" idx="10"/>
          </p:nvPr>
        </p:nvSpPr>
        <p:spPr>
          <a:ln/>
        </p:spPr>
        <p:txBody>
          <a:bodyPr/>
          <a:lstStyle>
            <a:lvl1pPr>
              <a:defRPr/>
            </a:lvl1pPr>
          </a:lstStyle>
          <a:p>
            <a:pPr>
              <a:defRPr/>
            </a:pPr>
            <a:endParaRPr lang="fr-FR"/>
          </a:p>
        </p:txBody>
      </p:sp>
      <p:sp>
        <p:nvSpPr>
          <p:cNvPr id="4" name="Rectangle 9"/>
          <p:cNvSpPr>
            <a:spLocks noGrp="1" noChangeArrowheads="1"/>
          </p:cNvSpPr>
          <p:nvPr>
            <p:ph type="ftr" sz="quarter" idx="11"/>
          </p:nvPr>
        </p:nvSpPr>
        <p:spPr>
          <a:ln/>
        </p:spPr>
        <p:txBody>
          <a:bodyPr/>
          <a:lstStyle>
            <a:lvl1pPr>
              <a:defRPr/>
            </a:lvl1pPr>
          </a:lstStyle>
          <a:p>
            <a:pPr>
              <a:defRPr/>
            </a:pPr>
            <a:endParaRPr lang="fr-FR"/>
          </a:p>
        </p:txBody>
      </p:sp>
      <p:sp>
        <p:nvSpPr>
          <p:cNvPr id="5" name="Rectangle 10"/>
          <p:cNvSpPr>
            <a:spLocks noGrp="1" noChangeArrowheads="1"/>
          </p:cNvSpPr>
          <p:nvPr>
            <p:ph type="sldNum" sz="quarter" idx="12"/>
          </p:nvPr>
        </p:nvSpPr>
        <p:spPr>
          <a:ln/>
        </p:spPr>
        <p:txBody>
          <a:bodyPr/>
          <a:lstStyle>
            <a:lvl1pPr>
              <a:defRPr/>
            </a:lvl1pPr>
          </a:lstStyle>
          <a:p>
            <a:pPr>
              <a:defRPr/>
            </a:pPr>
            <a:fld id="{F40DA5D8-F7E9-4F21-A72B-FF4297E6A36D}" type="slidenum">
              <a:rPr lang="fr-FR"/>
              <a:pPr>
                <a:defRPr/>
              </a:pPr>
              <a:t>‹N°›</a:t>
            </a:fld>
            <a:endParaRPr lang="fr-FR"/>
          </a:p>
        </p:txBody>
      </p:sp>
    </p:spTree>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fr-FR"/>
          </a:p>
        </p:txBody>
      </p:sp>
      <p:sp>
        <p:nvSpPr>
          <p:cNvPr id="3" name="Rectangle 9"/>
          <p:cNvSpPr>
            <a:spLocks noGrp="1" noChangeArrowheads="1"/>
          </p:cNvSpPr>
          <p:nvPr>
            <p:ph type="ftr" sz="quarter" idx="11"/>
          </p:nvPr>
        </p:nvSpPr>
        <p:spPr>
          <a:ln/>
        </p:spPr>
        <p:txBody>
          <a:bodyPr/>
          <a:lstStyle>
            <a:lvl1pPr>
              <a:defRPr/>
            </a:lvl1pPr>
          </a:lstStyle>
          <a:p>
            <a:pPr>
              <a:defRPr/>
            </a:pPr>
            <a:endParaRPr lang="fr-FR"/>
          </a:p>
        </p:txBody>
      </p:sp>
      <p:sp>
        <p:nvSpPr>
          <p:cNvPr id="4" name="Rectangle 10"/>
          <p:cNvSpPr>
            <a:spLocks noGrp="1" noChangeArrowheads="1"/>
          </p:cNvSpPr>
          <p:nvPr>
            <p:ph type="sldNum" sz="quarter" idx="12"/>
          </p:nvPr>
        </p:nvSpPr>
        <p:spPr>
          <a:ln/>
        </p:spPr>
        <p:txBody>
          <a:bodyPr/>
          <a:lstStyle>
            <a:lvl1pPr>
              <a:defRPr/>
            </a:lvl1pPr>
          </a:lstStyle>
          <a:p>
            <a:pPr>
              <a:defRPr/>
            </a:pPr>
            <a:fld id="{9490A608-2086-4A39-BF8D-F58FF3195160}" type="slidenum">
              <a:rPr lang="fr-FR"/>
              <a:pPr>
                <a:defRPr/>
              </a:pPr>
              <a:t>‹N°›</a:t>
            </a:fld>
            <a:endParaRPr lang="fr-FR"/>
          </a:p>
        </p:txBody>
      </p:sp>
    </p:spTree>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8"/>
          <p:cNvSpPr>
            <a:spLocks noGrp="1" noChangeArrowheads="1"/>
          </p:cNvSpPr>
          <p:nvPr>
            <p:ph type="dt" sz="half" idx="10"/>
          </p:nvPr>
        </p:nvSpPr>
        <p:spPr>
          <a:ln/>
        </p:spPr>
        <p:txBody>
          <a:bodyPr/>
          <a:lstStyle>
            <a:lvl1pPr>
              <a:defRPr/>
            </a:lvl1pPr>
          </a:lstStyle>
          <a:p>
            <a:pPr>
              <a:defRPr/>
            </a:pPr>
            <a:endParaRPr lang="fr-FR"/>
          </a:p>
        </p:txBody>
      </p:sp>
      <p:sp>
        <p:nvSpPr>
          <p:cNvPr id="6" name="Rectangle 9"/>
          <p:cNvSpPr>
            <a:spLocks noGrp="1" noChangeArrowheads="1"/>
          </p:cNvSpPr>
          <p:nvPr>
            <p:ph type="ftr" sz="quarter" idx="11"/>
          </p:nvPr>
        </p:nvSpPr>
        <p:spPr>
          <a:ln/>
        </p:spPr>
        <p:txBody>
          <a:bodyPr/>
          <a:lstStyle>
            <a:lvl1pPr>
              <a:defRPr/>
            </a:lvl1pPr>
          </a:lstStyle>
          <a:p>
            <a:pPr>
              <a:defRPr/>
            </a:pPr>
            <a:endParaRPr lang="fr-FR"/>
          </a:p>
        </p:txBody>
      </p:sp>
      <p:sp>
        <p:nvSpPr>
          <p:cNvPr id="7" name="Rectangle 10"/>
          <p:cNvSpPr>
            <a:spLocks noGrp="1" noChangeArrowheads="1"/>
          </p:cNvSpPr>
          <p:nvPr>
            <p:ph type="sldNum" sz="quarter" idx="12"/>
          </p:nvPr>
        </p:nvSpPr>
        <p:spPr>
          <a:ln/>
        </p:spPr>
        <p:txBody>
          <a:bodyPr/>
          <a:lstStyle>
            <a:lvl1pPr>
              <a:defRPr/>
            </a:lvl1pPr>
          </a:lstStyle>
          <a:p>
            <a:pPr>
              <a:defRPr/>
            </a:pPr>
            <a:fld id="{A45E2ADF-2519-487D-A11A-2CB9F89F008D}" type="slidenum">
              <a:rPr lang="fr-FR"/>
              <a:pPr>
                <a:defRPr/>
              </a:pPr>
              <a:t>‹N°›</a:t>
            </a:fld>
            <a:endParaRPr lang="fr-FR"/>
          </a:p>
        </p:txBody>
      </p:sp>
    </p:spTree>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8"/>
          <p:cNvSpPr>
            <a:spLocks noGrp="1" noChangeArrowheads="1"/>
          </p:cNvSpPr>
          <p:nvPr>
            <p:ph type="dt" sz="half" idx="10"/>
          </p:nvPr>
        </p:nvSpPr>
        <p:spPr>
          <a:ln/>
        </p:spPr>
        <p:txBody>
          <a:bodyPr/>
          <a:lstStyle>
            <a:lvl1pPr>
              <a:defRPr/>
            </a:lvl1pPr>
          </a:lstStyle>
          <a:p>
            <a:pPr>
              <a:defRPr/>
            </a:pPr>
            <a:endParaRPr lang="fr-FR"/>
          </a:p>
        </p:txBody>
      </p:sp>
      <p:sp>
        <p:nvSpPr>
          <p:cNvPr id="6" name="Rectangle 9"/>
          <p:cNvSpPr>
            <a:spLocks noGrp="1" noChangeArrowheads="1"/>
          </p:cNvSpPr>
          <p:nvPr>
            <p:ph type="ftr" sz="quarter" idx="11"/>
          </p:nvPr>
        </p:nvSpPr>
        <p:spPr>
          <a:ln/>
        </p:spPr>
        <p:txBody>
          <a:bodyPr/>
          <a:lstStyle>
            <a:lvl1pPr>
              <a:defRPr/>
            </a:lvl1pPr>
          </a:lstStyle>
          <a:p>
            <a:pPr>
              <a:defRPr/>
            </a:pPr>
            <a:endParaRPr lang="fr-FR"/>
          </a:p>
        </p:txBody>
      </p:sp>
      <p:sp>
        <p:nvSpPr>
          <p:cNvPr id="7" name="Rectangle 10"/>
          <p:cNvSpPr>
            <a:spLocks noGrp="1" noChangeArrowheads="1"/>
          </p:cNvSpPr>
          <p:nvPr>
            <p:ph type="sldNum" sz="quarter" idx="12"/>
          </p:nvPr>
        </p:nvSpPr>
        <p:spPr>
          <a:ln/>
        </p:spPr>
        <p:txBody>
          <a:bodyPr/>
          <a:lstStyle>
            <a:lvl1pPr>
              <a:defRPr/>
            </a:lvl1pPr>
          </a:lstStyle>
          <a:p>
            <a:pPr>
              <a:defRPr/>
            </a:pPr>
            <a:fld id="{70F1F829-3B2C-4F07-BE64-1DFA7C2240AB}" type="slidenum">
              <a:rPr lang="fr-FR"/>
              <a:pPr>
                <a:defRPr/>
              </a:pPr>
              <a:t>‹N°›</a:t>
            </a:fld>
            <a:endParaRPr lang="fr-FR"/>
          </a:p>
        </p:txBody>
      </p:sp>
    </p:spTree>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39999">
              <a:srgbClr val="0A128C"/>
            </a:gs>
            <a:gs pos="70000">
              <a:srgbClr val="181CC7"/>
            </a:gs>
            <a:gs pos="88000">
              <a:srgbClr val="7005D4"/>
            </a:gs>
            <a:gs pos="100000">
              <a:srgbClr val="8C3D9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478838" cy="6173788"/>
            <a:chOff x="0" y="0"/>
            <a:chExt cx="5341" cy="3889"/>
          </a:xfrm>
        </p:grpSpPr>
        <p:sp>
          <p:nvSpPr>
            <p:cNvPr id="424963" name="Freeform 3"/>
            <p:cNvSpPr>
              <a:spLocks/>
            </p:cNvSpPr>
            <p:nvPr/>
          </p:nvSpPr>
          <p:spPr bwMode="auto">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a:noFill/>
              <a:round/>
              <a:headEnd type="none" w="sm" len="sm"/>
              <a:tailEnd type="none" w="sm" len="sm"/>
            </a:ln>
            <a:effectLst/>
          </p:spPr>
          <p:txBody>
            <a:bodyPr/>
            <a:lstStyle/>
            <a:p>
              <a:pPr>
                <a:defRPr/>
              </a:pPr>
              <a:endParaRPr lang="fr-FR"/>
            </a:p>
          </p:txBody>
        </p:sp>
        <p:sp>
          <p:nvSpPr>
            <p:cNvPr id="424964" name="Freeform 4"/>
            <p:cNvSpPr>
              <a:spLocks/>
            </p:cNvSpPr>
            <p:nvPr/>
          </p:nvSpPr>
          <p:spPr bwMode="auto">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a:noFill/>
              <a:round/>
              <a:headEnd type="none" w="sm" len="sm"/>
              <a:tailEnd type="none" w="sm" len="sm"/>
            </a:ln>
            <a:effectLst/>
          </p:spPr>
          <p:txBody>
            <a:bodyPr/>
            <a:lstStyle/>
            <a:p>
              <a:pPr>
                <a:defRPr/>
              </a:pPr>
              <a:endParaRPr lang="fr-FR"/>
            </a:p>
          </p:txBody>
        </p:sp>
        <p:sp>
          <p:nvSpPr>
            <p:cNvPr id="424965" name="Freeform 5"/>
            <p:cNvSpPr>
              <a:spLocks/>
            </p:cNvSpPr>
            <p:nvPr/>
          </p:nvSpPr>
          <p:spPr bwMode="auto">
            <a:xfrm>
              <a:off x="2187" y="0"/>
              <a:ext cx="2859"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a:noFill/>
              <a:round/>
              <a:headEnd type="none" w="sm" len="sm"/>
              <a:tailEnd type="none" w="sm" len="sm"/>
            </a:ln>
            <a:effectLst/>
          </p:spPr>
          <p:txBody>
            <a:bodyPr/>
            <a:lstStyle/>
            <a:p>
              <a:pPr>
                <a:defRPr/>
              </a:pPr>
              <a:endParaRPr lang="fr-FR"/>
            </a:p>
          </p:txBody>
        </p:sp>
        <p:sp>
          <p:nvSpPr>
            <p:cNvPr id="424966" name="Freeform 6"/>
            <p:cNvSpPr>
              <a:spLocks/>
            </p:cNvSpPr>
            <p:nvPr/>
          </p:nvSpPr>
          <p:spPr bwMode="auto">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a:noFill/>
              <a:round/>
              <a:headEnd type="none" w="sm" len="sm"/>
              <a:tailEnd type="none" w="sm" len="sm"/>
            </a:ln>
            <a:effectLst/>
          </p:spPr>
          <p:txBody>
            <a:bodyPr/>
            <a:lstStyle/>
            <a:p>
              <a:pPr>
                <a:defRPr/>
              </a:pPr>
              <a:endParaRPr lang="fr-FR"/>
            </a:p>
          </p:txBody>
        </p:sp>
      </p:grpSp>
      <p:sp>
        <p:nvSpPr>
          <p:cNvPr id="424967" name="Rectangle 7"/>
          <p:cNvSpPr>
            <a:spLocks noGrp="1" noChangeArrowheads="1"/>
          </p:cNvSpPr>
          <p:nvPr>
            <p:ph type="title"/>
          </p:nvPr>
        </p:nvSpPr>
        <p:spPr bwMode="auto">
          <a:xfrm>
            <a:off x="685800" y="228600"/>
            <a:ext cx="77724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fr-FR" smtClean="0"/>
              <a:t>Cliquez pour modifier le style du titre du masque</a:t>
            </a:r>
          </a:p>
        </p:txBody>
      </p:sp>
      <p:sp>
        <p:nvSpPr>
          <p:cNvPr id="424968" name="Rectangle 8"/>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a:spcBef>
                <a:spcPct val="50000"/>
              </a:spcBef>
              <a:defRPr sz="1400" smtClean="0"/>
            </a:lvl1pPr>
          </a:lstStyle>
          <a:p>
            <a:pPr>
              <a:defRPr/>
            </a:pPr>
            <a:endParaRPr lang="fr-FR"/>
          </a:p>
        </p:txBody>
      </p:sp>
      <p:sp>
        <p:nvSpPr>
          <p:cNvPr id="424969" name="Rectangle 9"/>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smtClean="0"/>
            </a:lvl1pPr>
          </a:lstStyle>
          <a:p>
            <a:pPr>
              <a:defRPr/>
            </a:pPr>
            <a:endParaRPr lang="fr-FR"/>
          </a:p>
        </p:txBody>
      </p:sp>
      <p:sp>
        <p:nvSpPr>
          <p:cNvPr id="424970" name="Rectangle 10"/>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smtClean="0"/>
            </a:lvl1pPr>
          </a:lstStyle>
          <a:p>
            <a:pPr>
              <a:defRPr/>
            </a:pPr>
            <a:fld id="{8DB4C0F4-7D46-4377-9A14-AD82DB6802AB}" type="slidenum">
              <a:rPr lang="fr-FR"/>
              <a:pPr>
                <a:defRPr/>
              </a:pPr>
              <a:t>‹N°›</a:t>
            </a:fld>
            <a:endParaRPr lang="fr-FR"/>
          </a:p>
        </p:txBody>
      </p:sp>
      <p:sp>
        <p:nvSpPr>
          <p:cNvPr id="424971" name="Rectangle 11"/>
          <p:cNvSpPr>
            <a:spLocks noGrp="1" noChangeArrowheads="1"/>
          </p:cNvSpPr>
          <p:nvPr>
            <p:ph type="body" idx="1"/>
          </p:nvPr>
        </p:nvSpPr>
        <p:spPr bwMode="auto">
          <a:xfrm>
            <a:off x="685800" y="1641475"/>
            <a:ext cx="7772400"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Tree>
  </p:cSld>
  <p:clrMap bg1="dk2" tx1="lt1" bg2="dk1" tx2="lt2" accent1="accent1" accent2="accent2" accent3="accent3" accent4="accent4" accent5="accent5" accent6="accent6" hlink="hlink" folHlink="folHlink"/>
  <p:sldLayoutIdLst>
    <p:sldLayoutId id="2147483713"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transition spd="med">
    <p:zo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Times New Roman"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Times New Roman"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Times New Roman"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Times New Roman"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Times New Roman"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Times New Roman"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Times New Roman"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7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video" Target="file:///C:\Documents%20and%20Settings\FFTT\Bureau\Christian\Poitiers%2004\vid&#233;o\Chila%204.mp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video" Target="file:///C:\Documents%20and%20Settings\FFTT\Bureau\Christian\Poitiers%2004\vid&#233;o\Chang%203.m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video" Target="file:///C:\Documents%20and%20Settings\FFTT\Bureau\Christian\Poitiers%2004\vid&#233;o\Malin%203.m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video" Target="file:///C:\Documents%20and%20Settings\FFTT\Bureau\Christian\Poitiers%2004\vid&#233;o\Kong.m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video" Target="file:///C:\Documents%20and%20Settings\FFTT\Bureau\Christian\Poitiers%2004\vid&#233;o\schlag%201%20bis.m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4.xml"/><Relationship Id="rId1" Type="http://schemas.openxmlformats.org/officeDocument/2006/relationships/video" Target="file:///C:\Documents%20and%20Settings\FFTT\Bureau\Christian\Poitiers%2004\vid&#233;o\Malin%204.m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4.xml"/><Relationship Id="rId1" Type="http://schemas.openxmlformats.org/officeDocument/2006/relationships/video" Target="file:///C:\Documents%20and%20Settings\FFTT\Bureau\Christian\Poitiers%2004\vid&#233;o\Malin%205.m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4.xml"/><Relationship Id="rId1" Type="http://schemas.openxmlformats.org/officeDocument/2006/relationships/video" Target="file:///C:\Documents%20and%20Settings\FFTT\Bureau\Christian\Poitiers%2004\vid&#233;o\Kreanga2.mp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77" name="Rectangle 29"/>
          <p:cNvSpPr>
            <a:spLocks noGrp="1" noChangeArrowheads="1"/>
          </p:cNvSpPr>
          <p:nvPr>
            <p:ph type="ctrTitle"/>
          </p:nvPr>
        </p:nvSpPr>
        <p:spPr/>
        <p:txBody>
          <a:bodyPr/>
          <a:lstStyle/>
          <a:p>
            <a:pPr eaLnBrk="1" hangingPunct="1">
              <a:defRPr/>
            </a:pPr>
            <a:r>
              <a:rPr lang="fr-FR" b="1" smtClean="0"/>
              <a:t>LE  RYTHME</a:t>
            </a:r>
          </a:p>
        </p:txBody>
      </p:sp>
      <p:sp>
        <p:nvSpPr>
          <p:cNvPr id="2078" name="Rectangle 30"/>
          <p:cNvSpPr>
            <a:spLocks noGrp="1" noChangeArrowheads="1"/>
          </p:cNvSpPr>
          <p:nvPr>
            <p:ph type="subTitle" idx="1"/>
          </p:nvPr>
        </p:nvSpPr>
        <p:spPr>
          <a:xfrm>
            <a:off x="1371600" y="2590800"/>
            <a:ext cx="6400800" cy="685800"/>
          </a:xfrm>
        </p:spPr>
        <p:txBody>
          <a:bodyPr/>
          <a:lstStyle/>
          <a:p>
            <a:pPr eaLnBrk="1" hangingPunct="1">
              <a:defRPr/>
            </a:pPr>
            <a:r>
              <a:rPr lang="fr-FR" b="1" i="1" smtClean="0"/>
              <a:t>En tennis de table</a:t>
            </a:r>
          </a:p>
        </p:txBody>
      </p:sp>
      <p:sp>
        <p:nvSpPr>
          <p:cNvPr id="2080" name="Text Box 32"/>
          <p:cNvSpPr txBox="1">
            <a:spLocks noChangeArrowheads="1"/>
          </p:cNvSpPr>
          <p:nvPr/>
        </p:nvSpPr>
        <p:spPr bwMode="auto">
          <a:xfrm>
            <a:off x="381000" y="4572000"/>
            <a:ext cx="2743200" cy="1004888"/>
          </a:xfrm>
          <a:prstGeom prst="rect">
            <a:avLst/>
          </a:prstGeom>
          <a:noFill/>
          <a:ln w="12700" cap="sq">
            <a:noFill/>
            <a:miter lim="800000"/>
            <a:headEnd type="none" w="sm" len="sm"/>
            <a:tailEnd type="none" w="sm" len="sm"/>
          </a:ln>
          <a:effectLst/>
        </p:spPr>
        <p:txBody>
          <a:bodyPr>
            <a:spAutoFit/>
          </a:bodyPr>
          <a:lstStyle/>
          <a:p>
            <a:pPr>
              <a:spcBef>
                <a:spcPct val="50000"/>
              </a:spcBef>
              <a:defRPr/>
            </a:pPr>
            <a:endParaRPr lang="fr-FR" b="1">
              <a:effectLst>
                <a:outerShdw blurRad="38100" dist="38100" dir="2700000" algn="tl">
                  <a:srgbClr val="000000"/>
                </a:outerShdw>
              </a:effectLst>
            </a:endParaRPr>
          </a:p>
          <a:p>
            <a:pPr>
              <a:spcBef>
                <a:spcPct val="50000"/>
              </a:spcBef>
              <a:defRPr/>
            </a:pPr>
            <a:endParaRPr lang="fr-FR" b="1">
              <a:effectLst>
                <a:outerShdw blurRad="38100" dist="38100" dir="2700000" algn="tl">
                  <a:srgbClr val="000000"/>
                </a:outerShdw>
              </a:effectLst>
            </a:endParaRPr>
          </a:p>
        </p:txBody>
      </p:sp>
      <p:sp>
        <p:nvSpPr>
          <p:cNvPr id="3077" name="Text Box 33"/>
          <p:cNvSpPr txBox="1">
            <a:spLocks noChangeArrowheads="1"/>
          </p:cNvSpPr>
          <p:nvPr/>
        </p:nvSpPr>
        <p:spPr bwMode="auto">
          <a:xfrm>
            <a:off x="914400" y="4572000"/>
            <a:ext cx="3657600" cy="457200"/>
          </a:xfrm>
          <a:prstGeom prst="rect">
            <a:avLst/>
          </a:prstGeom>
          <a:noFill/>
          <a:ln w="9525">
            <a:noFill/>
            <a:miter lim="800000"/>
            <a:headEnd/>
            <a:tailEnd/>
          </a:ln>
        </p:spPr>
        <p:txBody>
          <a:bodyPr>
            <a:spAutoFit/>
          </a:bodyPr>
          <a:lstStyle/>
          <a:p>
            <a:pPr>
              <a:spcBef>
                <a:spcPct val="50000"/>
              </a:spcBef>
            </a:pPr>
            <a:r>
              <a:rPr lang="fr-FR"/>
              <a:t>Paris, le 27 octobre 2005</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2078">
                                            <p:txEl>
                                              <p:pRg st="0" end="0"/>
                                            </p:txEl>
                                          </p:spTgt>
                                        </p:tgtEl>
                                        <p:attrNameLst>
                                          <p:attrName>style.visibility</p:attrName>
                                        </p:attrNameLst>
                                      </p:cBhvr>
                                      <p:to>
                                        <p:strVal val="visible"/>
                                      </p:to>
                                    </p:set>
                                    <p:anim calcmode="lin" valueType="num">
                                      <p:cBhvr>
                                        <p:cTn id="7" dur="500" fill="hold"/>
                                        <p:tgtEl>
                                          <p:spTgt spid="2078">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2078">
                                            <p:txEl>
                                              <p:pRg st="0" end="0"/>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2370" name="Rectangle 1026"/>
          <p:cNvSpPr>
            <a:spLocks noGrp="1" noChangeArrowheads="1"/>
          </p:cNvSpPr>
          <p:nvPr>
            <p:ph type="title"/>
          </p:nvPr>
        </p:nvSpPr>
        <p:spPr/>
        <p:txBody>
          <a:bodyPr/>
          <a:lstStyle/>
          <a:p>
            <a:pPr eaLnBrk="1" hangingPunct="1">
              <a:defRPr/>
            </a:pPr>
            <a:r>
              <a:rPr lang="fr-FR" b="1" smtClean="0"/>
              <a:t>La réussite</a:t>
            </a:r>
          </a:p>
        </p:txBody>
      </p:sp>
      <p:sp>
        <p:nvSpPr>
          <p:cNvPr id="442372" name="Rectangle 1028"/>
          <p:cNvSpPr>
            <a:spLocks noGrp="1" noChangeArrowheads="1"/>
          </p:cNvSpPr>
          <p:nvPr>
            <p:ph type="body" sz="half" idx="2"/>
          </p:nvPr>
        </p:nvSpPr>
        <p:spPr>
          <a:xfrm>
            <a:off x="1295400" y="1641475"/>
            <a:ext cx="7162800" cy="4454525"/>
          </a:xfrm>
        </p:spPr>
        <p:txBody>
          <a:bodyPr/>
          <a:lstStyle/>
          <a:p>
            <a:pPr eaLnBrk="1" hangingPunct="1">
              <a:defRPr/>
            </a:pPr>
            <a:r>
              <a:rPr lang="fr-FR" smtClean="0"/>
              <a:t>A partir de </a:t>
            </a:r>
            <a:r>
              <a:rPr lang="fr-FR" b="1" smtClean="0"/>
              <a:t>80%</a:t>
            </a:r>
            <a:r>
              <a:rPr lang="fr-FR" smtClean="0"/>
              <a:t> de réussite, faire évoluer les objectifs.</a:t>
            </a:r>
          </a:p>
          <a:p>
            <a:pPr eaLnBrk="1" hangingPunct="1">
              <a:defRPr/>
            </a:pPr>
            <a:r>
              <a:rPr lang="fr-FR" smtClean="0"/>
              <a:t>Une réussite de </a:t>
            </a:r>
            <a:r>
              <a:rPr lang="fr-FR" b="1" smtClean="0"/>
              <a:t>10 à</a:t>
            </a:r>
            <a:r>
              <a:rPr lang="fr-FR" smtClean="0"/>
              <a:t> </a:t>
            </a:r>
            <a:r>
              <a:rPr lang="fr-FR" b="1" smtClean="0"/>
              <a:t>30%</a:t>
            </a:r>
            <a:r>
              <a:rPr lang="fr-FR" smtClean="0"/>
              <a:t> est insuffisante : </a:t>
            </a:r>
          </a:p>
          <a:p>
            <a:pPr eaLnBrk="1" hangingPunct="1">
              <a:buFont typeface="Wingdings" pitchFamily="2" charset="2"/>
              <a:buNone/>
              <a:defRPr/>
            </a:pPr>
            <a:r>
              <a:rPr lang="fr-FR" smtClean="0"/>
              <a:t>	Simplifier la tâche.</a:t>
            </a:r>
          </a:p>
          <a:p>
            <a:pPr eaLnBrk="1" hangingPunct="1">
              <a:defRPr/>
            </a:pPr>
            <a:r>
              <a:rPr lang="fr-FR" smtClean="0"/>
              <a:t>Entre </a:t>
            </a:r>
            <a:r>
              <a:rPr lang="fr-FR" b="1" smtClean="0"/>
              <a:t>40 et 60%</a:t>
            </a:r>
            <a:r>
              <a:rPr lang="fr-FR" smtClean="0"/>
              <a:t> de réussite, c’est une bonne piste de travail.</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2370"/>
                                        </p:tgtEl>
                                        <p:attrNameLst>
                                          <p:attrName>style.visibility</p:attrName>
                                        </p:attrNameLst>
                                      </p:cBhvr>
                                      <p:to>
                                        <p:strVal val="visible"/>
                                      </p:to>
                                    </p:set>
                                    <p:anim calcmode="lin" valueType="num">
                                      <p:cBhvr additive="base">
                                        <p:cTn id="7" dur="500" fill="hold"/>
                                        <p:tgtEl>
                                          <p:spTgt spid="442370"/>
                                        </p:tgtEl>
                                        <p:attrNameLst>
                                          <p:attrName>ppt_x</p:attrName>
                                        </p:attrNameLst>
                                      </p:cBhvr>
                                      <p:tavLst>
                                        <p:tav tm="0">
                                          <p:val>
                                            <p:strVal val="0-#ppt_w/2"/>
                                          </p:val>
                                        </p:tav>
                                        <p:tav tm="100000">
                                          <p:val>
                                            <p:strVal val="#ppt_x"/>
                                          </p:val>
                                        </p:tav>
                                      </p:tavLst>
                                    </p:anim>
                                    <p:anim calcmode="lin" valueType="num">
                                      <p:cBhvr additive="base">
                                        <p:cTn id="8" dur="500" fill="hold"/>
                                        <p:tgtEl>
                                          <p:spTgt spid="44237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442372">
                                            <p:txEl>
                                              <p:pRg st="0" end="0"/>
                                            </p:txEl>
                                          </p:spTgt>
                                        </p:tgtEl>
                                        <p:attrNameLst>
                                          <p:attrName>style.visibility</p:attrName>
                                        </p:attrNameLst>
                                      </p:cBhvr>
                                      <p:to>
                                        <p:strVal val="visible"/>
                                      </p:to>
                                    </p:set>
                                    <p:anim calcmode="lin" valueType="num">
                                      <p:cBhvr>
                                        <p:cTn id="13" dur="500" fill="hold"/>
                                        <p:tgtEl>
                                          <p:spTgt spid="442372">
                                            <p:txEl>
                                              <p:pRg st="0" end="0"/>
                                            </p:txEl>
                                          </p:spTgt>
                                        </p:tgtEl>
                                        <p:attrNameLst>
                                          <p:attrName>ppt_w</p:attrName>
                                        </p:attrNameLst>
                                      </p:cBhvr>
                                      <p:tavLst>
                                        <p:tav tm="0">
                                          <p:val>
                                            <p:strVal val="2/3*#ppt_w"/>
                                          </p:val>
                                        </p:tav>
                                        <p:tav tm="100000">
                                          <p:val>
                                            <p:strVal val="#ppt_w"/>
                                          </p:val>
                                        </p:tav>
                                      </p:tavLst>
                                    </p:anim>
                                    <p:anim calcmode="lin" valueType="num">
                                      <p:cBhvr>
                                        <p:cTn id="14" dur="500" fill="hold"/>
                                        <p:tgtEl>
                                          <p:spTgt spid="442372">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442372">
                                            <p:txEl>
                                              <p:pRg st="1" end="1"/>
                                            </p:txEl>
                                          </p:spTgt>
                                        </p:tgtEl>
                                        <p:attrNameLst>
                                          <p:attrName>style.visibility</p:attrName>
                                        </p:attrNameLst>
                                      </p:cBhvr>
                                      <p:to>
                                        <p:strVal val="visible"/>
                                      </p:to>
                                    </p:set>
                                    <p:anim calcmode="lin" valueType="num">
                                      <p:cBhvr>
                                        <p:cTn id="19" dur="500" fill="hold"/>
                                        <p:tgtEl>
                                          <p:spTgt spid="442372">
                                            <p:txEl>
                                              <p:pRg st="1" end="1"/>
                                            </p:txEl>
                                          </p:spTgt>
                                        </p:tgtEl>
                                        <p:attrNameLst>
                                          <p:attrName>ppt_w</p:attrName>
                                        </p:attrNameLst>
                                      </p:cBhvr>
                                      <p:tavLst>
                                        <p:tav tm="0">
                                          <p:val>
                                            <p:strVal val="2/3*#ppt_w"/>
                                          </p:val>
                                        </p:tav>
                                        <p:tav tm="100000">
                                          <p:val>
                                            <p:strVal val="#ppt_w"/>
                                          </p:val>
                                        </p:tav>
                                      </p:tavLst>
                                    </p:anim>
                                    <p:anim calcmode="lin" valueType="num">
                                      <p:cBhvr>
                                        <p:cTn id="20" dur="500" fill="hold"/>
                                        <p:tgtEl>
                                          <p:spTgt spid="442372">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442372">
                                            <p:txEl>
                                              <p:pRg st="2" end="2"/>
                                            </p:txEl>
                                          </p:spTgt>
                                        </p:tgtEl>
                                        <p:attrNameLst>
                                          <p:attrName>style.visibility</p:attrName>
                                        </p:attrNameLst>
                                      </p:cBhvr>
                                      <p:to>
                                        <p:strVal val="visible"/>
                                      </p:to>
                                    </p:set>
                                    <p:anim calcmode="lin" valueType="num">
                                      <p:cBhvr>
                                        <p:cTn id="25" dur="500" fill="hold"/>
                                        <p:tgtEl>
                                          <p:spTgt spid="442372">
                                            <p:txEl>
                                              <p:pRg st="2" end="2"/>
                                            </p:txEl>
                                          </p:spTgt>
                                        </p:tgtEl>
                                        <p:attrNameLst>
                                          <p:attrName>ppt_w</p:attrName>
                                        </p:attrNameLst>
                                      </p:cBhvr>
                                      <p:tavLst>
                                        <p:tav tm="0">
                                          <p:val>
                                            <p:strVal val="2/3*#ppt_w"/>
                                          </p:val>
                                        </p:tav>
                                        <p:tav tm="100000">
                                          <p:val>
                                            <p:strVal val="#ppt_w"/>
                                          </p:val>
                                        </p:tav>
                                      </p:tavLst>
                                    </p:anim>
                                    <p:anim calcmode="lin" valueType="num">
                                      <p:cBhvr>
                                        <p:cTn id="26" dur="500" fill="hold"/>
                                        <p:tgtEl>
                                          <p:spTgt spid="442372">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272" fill="hold" grpId="0" nodeType="clickEffect">
                                  <p:stCondLst>
                                    <p:cond delay="0"/>
                                  </p:stCondLst>
                                  <p:childTnLst>
                                    <p:set>
                                      <p:cBhvr>
                                        <p:cTn id="30" dur="1" fill="hold">
                                          <p:stCondLst>
                                            <p:cond delay="0"/>
                                          </p:stCondLst>
                                        </p:cTn>
                                        <p:tgtEl>
                                          <p:spTgt spid="442372">
                                            <p:txEl>
                                              <p:pRg st="3" end="3"/>
                                            </p:txEl>
                                          </p:spTgt>
                                        </p:tgtEl>
                                        <p:attrNameLst>
                                          <p:attrName>style.visibility</p:attrName>
                                        </p:attrNameLst>
                                      </p:cBhvr>
                                      <p:to>
                                        <p:strVal val="visible"/>
                                      </p:to>
                                    </p:set>
                                    <p:anim calcmode="lin" valueType="num">
                                      <p:cBhvr>
                                        <p:cTn id="31" dur="500" fill="hold"/>
                                        <p:tgtEl>
                                          <p:spTgt spid="442372">
                                            <p:txEl>
                                              <p:pRg st="3" end="3"/>
                                            </p:txEl>
                                          </p:spTgt>
                                        </p:tgtEl>
                                        <p:attrNameLst>
                                          <p:attrName>ppt_w</p:attrName>
                                        </p:attrNameLst>
                                      </p:cBhvr>
                                      <p:tavLst>
                                        <p:tav tm="0">
                                          <p:val>
                                            <p:strVal val="2/3*#ppt_w"/>
                                          </p:val>
                                        </p:tav>
                                        <p:tav tm="100000">
                                          <p:val>
                                            <p:strVal val="#ppt_w"/>
                                          </p:val>
                                        </p:tav>
                                      </p:tavLst>
                                    </p:anim>
                                    <p:anim calcmode="lin" valueType="num">
                                      <p:cBhvr>
                                        <p:cTn id="32" dur="500" fill="hold"/>
                                        <p:tgtEl>
                                          <p:spTgt spid="442372">
                                            <p:txEl>
                                              <p:pRg st="3" end="3"/>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0" grpId="0" autoUpdateAnimBg="0"/>
      <p:bldP spid="442372"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p:txBody>
          <a:bodyPr/>
          <a:lstStyle/>
          <a:p>
            <a:pPr eaLnBrk="1" hangingPunct="1">
              <a:defRPr/>
            </a:pPr>
            <a:r>
              <a:rPr lang="fr-FR" b="1" smtClean="0"/>
              <a:t>Relâchement </a:t>
            </a:r>
            <a:r>
              <a:rPr lang="fr-FR" sz="2800" b="1" smtClean="0"/>
              <a:t>(partir du bon pied)</a:t>
            </a:r>
          </a:p>
        </p:txBody>
      </p:sp>
      <p:sp>
        <p:nvSpPr>
          <p:cNvPr id="431107" name="Rectangle 3"/>
          <p:cNvSpPr>
            <a:spLocks noGrp="1" noChangeArrowheads="1"/>
          </p:cNvSpPr>
          <p:nvPr>
            <p:ph type="body" sz="half" idx="1"/>
          </p:nvPr>
        </p:nvSpPr>
        <p:spPr/>
        <p:txBody>
          <a:bodyPr/>
          <a:lstStyle/>
          <a:p>
            <a:pPr eaLnBrk="1" hangingPunct="1">
              <a:defRPr/>
            </a:pPr>
            <a:r>
              <a:rPr lang="fr-FR" sz="3200" b="1" smtClean="0"/>
              <a:t>Préhension de la raquette</a:t>
            </a:r>
          </a:p>
          <a:p>
            <a:pPr eaLnBrk="1" hangingPunct="1">
              <a:defRPr/>
            </a:pPr>
            <a:r>
              <a:rPr lang="fr-FR" sz="3200" b="1" smtClean="0"/>
              <a:t>Gainage du bassin.</a:t>
            </a:r>
          </a:p>
          <a:p>
            <a:pPr eaLnBrk="1" hangingPunct="1">
              <a:defRPr/>
            </a:pPr>
            <a:r>
              <a:rPr lang="fr-FR" sz="3200" b="1" smtClean="0"/>
              <a:t>Éliminer les mouvements parasites.</a:t>
            </a:r>
          </a:p>
          <a:p>
            <a:pPr eaLnBrk="1" hangingPunct="1">
              <a:defRPr/>
            </a:pPr>
            <a:r>
              <a:rPr lang="fr-FR" sz="3200" b="1" smtClean="0"/>
              <a:t>Le jeu.</a:t>
            </a:r>
          </a:p>
        </p:txBody>
      </p:sp>
      <p:sp>
        <p:nvSpPr>
          <p:cNvPr id="431108" name="Rectangle 4"/>
          <p:cNvSpPr>
            <a:spLocks noGrp="1" noChangeArrowheads="1"/>
          </p:cNvSpPr>
          <p:nvPr>
            <p:ph type="body" sz="half" idx="2"/>
          </p:nvPr>
        </p:nvSpPr>
        <p:spPr>
          <a:xfrm>
            <a:off x="4648200" y="1371600"/>
            <a:ext cx="3810000" cy="4724400"/>
          </a:xfrm>
        </p:spPr>
        <p:txBody>
          <a:bodyPr/>
          <a:lstStyle/>
          <a:p>
            <a:pPr eaLnBrk="1" hangingPunct="1">
              <a:lnSpc>
                <a:spcPct val="90000"/>
              </a:lnSpc>
              <a:defRPr/>
            </a:pPr>
            <a:r>
              <a:rPr lang="fr-FR" sz="2400" smtClean="0"/>
              <a:t>Éliminer les mouvements parasites.</a:t>
            </a:r>
          </a:p>
          <a:p>
            <a:pPr eaLnBrk="1" hangingPunct="1">
              <a:lnSpc>
                <a:spcPct val="90000"/>
              </a:lnSpc>
              <a:defRPr/>
            </a:pPr>
            <a:r>
              <a:rPr lang="fr-FR" sz="2400" smtClean="0">
                <a:solidFill>
                  <a:srgbClr val="990000"/>
                </a:solidFill>
                <a:effectLst>
                  <a:outerShdw blurRad="38100" dist="38100" dir="2700000" algn="tl">
                    <a:srgbClr val="FFFFFF"/>
                  </a:outerShdw>
                </a:effectLst>
              </a:rPr>
              <a:t>Interventions fréquentes de l’entraîneur (plus ou moins ferme) en fonction du coup choisi ou de l’intention de jeu avouée</a:t>
            </a:r>
          </a:p>
          <a:p>
            <a:pPr eaLnBrk="1" hangingPunct="1">
              <a:lnSpc>
                <a:spcPct val="90000"/>
              </a:lnSpc>
              <a:defRPr/>
            </a:pPr>
            <a:r>
              <a:rPr lang="fr-FR" sz="2400" smtClean="0"/>
              <a:t>Être gainé présente 1 intérêt principal :</a:t>
            </a:r>
          </a:p>
          <a:p>
            <a:pPr eaLnBrk="1" hangingPunct="1">
              <a:lnSpc>
                <a:spcPct val="90000"/>
              </a:lnSpc>
              <a:buFont typeface="Wingdings" pitchFamily="2" charset="2"/>
              <a:buNone/>
              <a:defRPr/>
            </a:pPr>
            <a:r>
              <a:rPr lang="fr-FR" sz="2400" smtClean="0"/>
              <a:t>	</a:t>
            </a:r>
            <a:r>
              <a:rPr lang="fr-FR" sz="2000" smtClean="0"/>
              <a:t>Il évite les phénomènes de déperdition d’énergie pour l’exécution des coups.</a:t>
            </a:r>
          </a:p>
          <a:p>
            <a:pPr eaLnBrk="1" hangingPunct="1">
              <a:lnSpc>
                <a:spcPct val="90000"/>
              </a:lnSpc>
              <a:defRPr/>
            </a:pPr>
            <a:r>
              <a:rPr lang="fr-FR" sz="2000" smtClean="0"/>
              <a:t>Le jeu favorise le relâchement.</a:t>
            </a:r>
          </a:p>
          <a:p>
            <a:pPr eaLnBrk="1" hangingPunct="1">
              <a:lnSpc>
                <a:spcPct val="90000"/>
              </a:lnSpc>
              <a:defRPr/>
            </a:pPr>
            <a:endParaRPr lang="fr-FR" sz="2400" smtClean="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1106"/>
                                        </p:tgtEl>
                                        <p:attrNameLst>
                                          <p:attrName>style.visibility</p:attrName>
                                        </p:attrNameLst>
                                      </p:cBhvr>
                                      <p:to>
                                        <p:strVal val="visible"/>
                                      </p:to>
                                    </p:set>
                                    <p:anim calcmode="lin" valueType="num">
                                      <p:cBhvr additive="base">
                                        <p:cTn id="7" dur="500" fill="hold"/>
                                        <p:tgtEl>
                                          <p:spTgt spid="431106"/>
                                        </p:tgtEl>
                                        <p:attrNameLst>
                                          <p:attrName>ppt_x</p:attrName>
                                        </p:attrNameLst>
                                      </p:cBhvr>
                                      <p:tavLst>
                                        <p:tav tm="0">
                                          <p:val>
                                            <p:strVal val="0-#ppt_w/2"/>
                                          </p:val>
                                        </p:tav>
                                        <p:tav tm="100000">
                                          <p:val>
                                            <p:strVal val="#ppt_x"/>
                                          </p:val>
                                        </p:tav>
                                      </p:tavLst>
                                    </p:anim>
                                    <p:anim calcmode="lin" valueType="num">
                                      <p:cBhvr additive="base">
                                        <p:cTn id="8" dur="500" fill="hold"/>
                                        <p:tgtEl>
                                          <p:spTgt spid="43110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431107">
                                            <p:txEl>
                                              <p:pRg st="0" end="0"/>
                                            </p:txEl>
                                          </p:spTgt>
                                        </p:tgtEl>
                                        <p:attrNameLst>
                                          <p:attrName>style.visibility</p:attrName>
                                        </p:attrNameLst>
                                      </p:cBhvr>
                                      <p:to>
                                        <p:strVal val="visible"/>
                                      </p:to>
                                    </p:set>
                                    <p:anim calcmode="lin" valueType="num">
                                      <p:cBhvr>
                                        <p:cTn id="13" dur="500" fill="hold"/>
                                        <p:tgtEl>
                                          <p:spTgt spid="431107">
                                            <p:txEl>
                                              <p:pRg st="0" end="0"/>
                                            </p:txEl>
                                          </p:spTgt>
                                        </p:tgtEl>
                                        <p:attrNameLst>
                                          <p:attrName>ppt_w</p:attrName>
                                        </p:attrNameLst>
                                      </p:cBhvr>
                                      <p:tavLst>
                                        <p:tav tm="0">
                                          <p:val>
                                            <p:strVal val="2/3*#ppt_w"/>
                                          </p:val>
                                        </p:tav>
                                        <p:tav tm="100000">
                                          <p:val>
                                            <p:strVal val="#ppt_w"/>
                                          </p:val>
                                        </p:tav>
                                      </p:tavLst>
                                    </p:anim>
                                    <p:anim calcmode="lin" valueType="num">
                                      <p:cBhvr>
                                        <p:cTn id="14" dur="500" fill="hold"/>
                                        <p:tgtEl>
                                          <p:spTgt spid="431107">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431107">
                                            <p:txEl>
                                              <p:pRg st="1" end="1"/>
                                            </p:txEl>
                                          </p:spTgt>
                                        </p:tgtEl>
                                        <p:attrNameLst>
                                          <p:attrName>style.visibility</p:attrName>
                                        </p:attrNameLst>
                                      </p:cBhvr>
                                      <p:to>
                                        <p:strVal val="visible"/>
                                      </p:to>
                                    </p:set>
                                    <p:anim calcmode="lin" valueType="num">
                                      <p:cBhvr>
                                        <p:cTn id="19" dur="500" fill="hold"/>
                                        <p:tgtEl>
                                          <p:spTgt spid="431107">
                                            <p:txEl>
                                              <p:pRg st="1" end="1"/>
                                            </p:txEl>
                                          </p:spTgt>
                                        </p:tgtEl>
                                        <p:attrNameLst>
                                          <p:attrName>ppt_w</p:attrName>
                                        </p:attrNameLst>
                                      </p:cBhvr>
                                      <p:tavLst>
                                        <p:tav tm="0">
                                          <p:val>
                                            <p:strVal val="2/3*#ppt_w"/>
                                          </p:val>
                                        </p:tav>
                                        <p:tav tm="100000">
                                          <p:val>
                                            <p:strVal val="#ppt_w"/>
                                          </p:val>
                                        </p:tav>
                                      </p:tavLst>
                                    </p:anim>
                                    <p:anim calcmode="lin" valueType="num">
                                      <p:cBhvr>
                                        <p:cTn id="20" dur="500" fill="hold"/>
                                        <p:tgtEl>
                                          <p:spTgt spid="431107">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431107">
                                            <p:txEl>
                                              <p:pRg st="2" end="2"/>
                                            </p:txEl>
                                          </p:spTgt>
                                        </p:tgtEl>
                                        <p:attrNameLst>
                                          <p:attrName>style.visibility</p:attrName>
                                        </p:attrNameLst>
                                      </p:cBhvr>
                                      <p:to>
                                        <p:strVal val="visible"/>
                                      </p:to>
                                    </p:set>
                                    <p:anim calcmode="lin" valueType="num">
                                      <p:cBhvr>
                                        <p:cTn id="25" dur="500" fill="hold"/>
                                        <p:tgtEl>
                                          <p:spTgt spid="431107">
                                            <p:txEl>
                                              <p:pRg st="2" end="2"/>
                                            </p:txEl>
                                          </p:spTgt>
                                        </p:tgtEl>
                                        <p:attrNameLst>
                                          <p:attrName>ppt_w</p:attrName>
                                        </p:attrNameLst>
                                      </p:cBhvr>
                                      <p:tavLst>
                                        <p:tav tm="0">
                                          <p:val>
                                            <p:strVal val="2/3*#ppt_w"/>
                                          </p:val>
                                        </p:tav>
                                        <p:tav tm="100000">
                                          <p:val>
                                            <p:strVal val="#ppt_w"/>
                                          </p:val>
                                        </p:tav>
                                      </p:tavLst>
                                    </p:anim>
                                    <p:anim calcmode="lin" valueType="num">
                                      <p:cBhvr>
                                        <p:cTn id="26" dur="500" fill="hold"/>
                                        <p:tgtEl>
                                          <p:spTgt spid="431107">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272" fill="hold" grpId="0" nodeType="clickEffect">
                                  <p:stCondLst>
                                    <p:cond delay="0"/>
                                  </p:stCondLst>
                                  <p:childTnLst>
                                    <p:set>
                                      <p:cBhvr>
                                        <p:cTn id="30" dur="1" fill="hold">
                                          <p:stCondLst>
                                            <p:cond delay="0"/>
                                          </p:stCondLst>
                                        </p:cTn>
                                        <p:tgtEl>
                                          <p:spTgt spid="431107">
                                            <p:txEl>
                                              <p:pRg st="3" end="3"/>
                                            </p:txEl>
                                          </p:spTgt>
                                        </p:tgtEl>
                                        <p:attrNameLst>
                                          <p:attrName>style.visibility</p:attrName>
                                        </p:attrNameLst>
                                      </p:cBhvr>
                                      <p:to>
                                        <p:strVal val="visible"/>
                                      </p:to>
                                    </p:set>
                                    <p:anim calcmode="lin" valueType="num">
                                      <p:cBhvr>
                                        <p:cTn id="31" dur="500" fill="hold"/>
                                        <p:tgtEl>
                                          <p:spTgt spid="431107">
                                            <p:txEl>
                                              <p:pRg st="3" end="3"/>
                                            </p:txEl>
                                          </p:spTgt>
                                        </p:tgtEl>
                                        <p:attrNameLst>
                                          <p:attrName>ppt_w</p:attrName>
                                        </p:attrNameLst>
                                      </p:cBhvr>
                                      <p:tavLst>
                                        <p:tav tm="0">
                                          <p:val>
                                            <p:strVal val="2/3*#ppt_w"/>
                                          </p:val>
                                        </p:tav>
                                        <p:tav tm="100000">
                                          <p:val>
                                            <p:strVal val="#ppt_w"/>
                                          </p:val>
                                        </p:tav>
                                      </p:tavLst>
                                    </p:anim>
                                    <p:anim calcmode="lin" valueType="num">
                                      <p:cBhvr>
                                        <p:cTn id="32" dur="500" fill="hold"/>
                                        <p:tgtEl>
                                          <p:spTgt spid="431107">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272" fill="hold" grpId="0" nodeType="clickEffect">
                                  <p:stCondLst>
                                    <p:cond delay="0"/>
                                  </p:stCondLst>
                                  <p:childTnLst>
                                    <p:set>
                                      <p:cBhvr>
                                        <p:cTn id="36" dur="1" fill="hold">
                                          <p:stCondLst>
                                            <p:cond delay="0"/>
                                          </p:stCondLst>
                                        </p:cTn>
                                        <p:tgtEl>
                                          <p:spTgt spid="431108">
                                            <p:txEl>
                                              <p:pRg st="0" end="0"/>
                                            </p:txEl>
                                          </p:spTgt>
                                        </p:tgtEl>
                                        <p:attrNameLst>
                                          <p:attrName>style.visibility</p:attrName>
                                        </p:attrNameLst>
                                      </p:cBhvr>
                                      <p:to>
                                        <p:strVal val="visible"/>
                                      </p:to>
                                    </p:set>
                                    <p:anim calcmode="lin" valueType="num">
                                      <p:cBhvr>
                                        <p:cTn id="37" dur="500" fill="hold"/>
                                        <p:tgtEl>
                                          <p:spTgt spid="431108">
                                            <p:txEl>
                                              <p:pRg st="0" end="0"/>
                                            </p:txEl>
                                          </p:spTgt>
                                        </p:tgtEl>
                                        <p:attrNameLst>
                                          <p:attrName>ppt_w</p:attrName>
                                        </p:attrNameLst>
                                      </p:cBhvr>
                                      <p:tavLst>
                                        <p:tav tm="0">
                                          <p:val>
                                            <p:strVal val="2/3*#ppt_w"/>
                                          </p:val>
                                        </p:tav>
                                        <p:tav tm="100000">
                                          <p:val>
                                            <p:strVal val="#ppt_w"/>
                                          </p:val>
                                        </p:tav>
                                      </p:tavLst>
                                    </p:anim>
                                    <p:anim calcmode="lin" valueType="num">
                                      <p:cBhvr>
                                        <p:cTn id="38" dur="500" fill="hold"/>
                                        <p:tgtEl>
                                          <p:spTgt spid="431108">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272" fill="hold" grpId="0" nodeType="clickEffect">
                                  <p:stCondLst>
                                    <p:cond delay="0"/>
                                  </p:stCondLst>
                                  <p:childTnLst>
                                    <p:set>
                                      <p:cBhvr>
                                        <p:cTn id="42" dur="1" fill="hold">
                                          <p:stCondLst>
                                            <p:cond delay="0"/>
                                          </p:stCondLst>
                                        </p:cTn>
                                        <p:tgtEl>
                                          <p:spTgt spid="431108">
                                            <p:txEl>
                                              <p:pRg st="1" end="1"/>
                                            </p:txEl>
                                          </p:spTgt>
                                        </p:tgtEl>
                                        <p:attrNameLst>
                                          <p:attrName>style.visibility</p:attrName>
                                        </p:attrNameLst>
                                      </p:cBhvr>
                                      <p:to>
                                        <p:strVal val="visible"/>
                                      </p:to>
                                    </p:set>
                                    <p:anim calcmode="lin" valueType="num">
                                      <p:cBhvr>
                                        <p:cTn id="43" dur="500" fill="hold"/>
                                        <p:tgtEl>
                                          <p:spTgt spid="431108">
                                            <p:txEl>
                                              <p:pRg st="1" end="1"/>
                                            </p:txEl>
                                          </p:spTgt>
                                        </p:tgtEl>
                                        <p:attrNameLst>
                                          <p:attrName>ppt_w</p:attrName>
                                        </p:attrNameLst>
                                      </p:cBhvr>
                                      <p:tavLst>
                                        <p:tav tm="0">
                                          <p:val>
                                            <p:strVal val="2/3*#ppt_w"/>
                                          </p:val>
                                        </p:tav>
                                        <p:tav tm="100000">
                                          <p:val>
                                            <p:strVal val="#ppt_w"/>
                                          </p:val>
                                        </p:tav>
                                      </p:tavLst>
                                    </p:anim>
                                    <p:anim calcmode="lin" valueType="num">
                                      <p:cBhvr>
                                        <p:cTn id="44" dur="500" fill="hold"/>
                                        <p:tgtEl>
                                          <p:spTgt spid="431108">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272" fill="hold" grpId="0" nodeType="clickEffect">
                                  <p:stCondLst>
                                    <p:cond delay="0"/>
                                  </p:stCondLst>
                                  <p:childTnLst>
                                    <p:set>
                                      <p:cBhvr>
                                        <p:cTn id="48" dur="1" fill="hold">
                                          <p:stCondLst>
                                            <p:cond delay="0"/>
                                          </p:stCondLst>
                                        </p:cTn>
                                        <p:tgtEl>
                                          <p:spTgt spid="431108">
                                            <p:txEl>
                                              <p:pRg st="2" end="2"/>
                                            </p:txEl>
                                          </p:spTgt>
                                        </p:tgtEl>
                                        <p:attrNameLst>
                                          <p:attrName>style.visibility</p:attrName>
                                        </p:attrNameLst>
                                      </p:cBhvr>
                                      <p:to>
                                        <p:strVal val="visible"/>
                                      </p:to>
                                    </p:set>
                                    <p:anim calcmode="lin" valueType="num">
                                      <p:cBhvr>
                                        <p:cTn id="49" dur="500" fill="hold"/>
                                        <p:tgtEl>
                                          <p:spTgt spid="431108">
                                            <p:txEl>
                                              <p:pRg st="2" end="2"/>
                                            </p:txEl>
                                          </p:spTgt>
                                        </p:tgtEl>
                                        <p:attrNameLst>
                                          <p:attrName>ppt_w</p:attrName>
                                        </p:attrNameLst>
                                      </p:cBhvr>
                                      <p:tavLst>
                                        <p:tav tm="0">
                                          <p:val>
                                            <p:strVal val="2/3*#ppt_w"/>
                                          </p:val>
                                        </p:tav>
                                        <p:tav tm="100000">
                                          <p:val>
                                            <p:strVal val="#ppt_w"/>
                                          </p:val>
                                        </p:tav>
                                      </p:tavLst>
                                    </p:anim>
                                    <p:anim calcmode="lin" valueType="num">
                                      <p:cBhvr>
                                        <p:cTn id="50" dur="500" fill="hold"/>
                                        <p:tgtEl>
                                          <p:spTgt spid="431108">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272" fill="hold" grpId="0" nodeType="clickEffect">
                                  <p:stCondLst>
                                    <p:cond delay="0"/>
                                  </p:stCondLst>
                                  <p:childTnLst>
                                    <p:set>
                                      <p:cBhvr>
                                        <p:cTn id="54" dur="1" fill="hold">
                                          <p:stCondLst>
                                            <p:cond delay="0"/>
                                          </p:stCondLst>
                                        </p:cTn>
                                        <p:tgtEl>
                                          <p:spTgt spid="431108">
                                            <p:txEl>
                                              <p:pRg st="3" end="3"/>
                                            </p:txEl>
                                          </p:spTgt>
                                        </p:tgtEl>
                                        <p:attrNameLst>
                                          <p:attrName>style.visibility</p:attrName>
                                        </p:attrNameLst>
                                      </p:cBhvr>
                                      <p:to>
                                        <p:strVal val="visible"/>
                                      </p:to>
                                    </p:set>
                                    <p:anim calcmode="lin" valueType="num">
                                      <p:cBhvr>
                                        <p:cTn id="55" dur="500" fill="hold"/>
                                        <p:tgtEl>
                                          <p:spTgt spid="431108">
                                            <p:txEl>
                                              <p:pRg st="3" end="3"/>
                                            </p:txEl>
                                          </p:spTgt>
                                        </p:tgtEl>
                                        <p:attrNameLst>
                                          <p:attrName>ppt_w</p:attrName>
                                        </p:attrNameLst>
                                      </p:cBhvr>
                                      <p:tavLst>
                                        <p:tav tm="0">
                                          <p:val>
                                            <p:strVal val="2/3*#ppt_w"/>
                                          </p:val>
                                        </p:tav>
                                        <p:tav tm="100000">
                                          <p:val>
                                            <p:strVal val="#ppt_w"/>
                                          </p:val>
                                        </p:tav>
                                      </p:tavLst>
                                    </p:anim>
                                    <p:anim calcmode="lin" valueType="num">
                                      <p:cBhvr>
                                        <p:cTn id="56" dur="500" fill="hold"/>
                                        <p:tgtEl>
                                          <p:spTgt spid="431108">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272" fill="hold" grpId="0" nodeType="clickEffect">
                                  <p:stCondLst>
                                    <p:cond delay="0"/>
                                  </p:stCondLst>
                                  <p:childTnLst>
                                    <p:set>
                                      <p:cBhvr>
                                        <p:cTn id="60" dur="1" fill="hold">
                                          <p:stCondLst>
                                            <p:cond delay="0"/>
                                          </p:stCondLst>
                                        </p:cTn>
                                        <p:tgtEl>
                                          <p:spTgt spid="431108">
                                            <p:txEl>
                                              <p:pRg st="4" end="4"/>
                                            </p:txEl>
                                          </p:spTgt>
                                        </p:tgtEl>
                                        <p:attrNameLst>
                                          <p:attrName>style.visibility</p:attrName>
                                        </p:attrNameLst>
                                      </p:cBhvr>
                                      <p:to>
                                        <p:strVal val="visible"/>
                                      </p:to>
                                    </p:set>
                                    <p:anim calcmode="lin" valueType="num">
                                      <p:cBhvr>
                                        <p:cTn id="61" dur="500" fill="hold"/>
                                        <p:tgtEl>
                                          <p:spTgt spid="431108">
                                            <p:txEl>
                                              <p:pRg st="4" end="4"/>
                                            </p:txEl>
                                          </p:spTgt>
                                        </p:tgtEl>
                                        <p:attrNameLst>
                                          <p:attrName>ppt_w</p:attrName>
                                        </p:attrNameLst>
                                      </p:cBhvr>
                                      <p:tavLst>
                                        <p:tav tm="0">
                                          <p:val>
                                            <p:strVal val="2/3*#ppt_w"/>
                                          </p:val>
                                        </p:tav>
                                        <p:tav tm="100000">
                                          <p:val>
                                            <p:strVal val="#ppt_w"/>
                                          </p:val>
                                        </p:tav>
                                      </p:tavLst>
                                    </p:anim>
                                    <p:anim calcmode="lin" valueType="num">
                                      <p:cBhvr>
                                        <p:cTn id="62" dur="500" fill="hold"/>
                                        <p:tgtEl>
                                          <p:spTgt spid="431108">
                                            <p:txEl>
                                              <p:pRg st="4" end="4"/>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6" grpId="0" autoUpdateAnimBg="0"/>
      <p:bldP spid="431107" grpId="0" build="p" autoUpdateAnimBg="0"/>
      <p:bldP spid="431108"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28035" name="Rectangle 3"/>
          <p:cNvSpPr>
            <a:spLocks noGrp="1" noChangeArrowheads="1"/>
          </p:cNvSpPr>
          <p:nvPr>
            <p:ph type="body" sz="half" idx="1"/>
          </p:nvPr>
        </p:nvSpPr>
        <p:spPr/>
        <p:txBody>
          <a:bodyPr/>
          <a:lstStyle/>
          <a:p>
            <a:pPr algn="ctr" eaLnBrk="1" hangingPunct="1">
              <a:defRPr/>
            </a:pPr>
            <a:r>
              <a:rPr lang="fr-FR" sz="3200" b="1" smtClean="0"/>
              <a:t>Travail de la fréquence gestuelle</a:t>
            </a:r>
          </a:p>
          <a:p>
            <a:pPr eaLnBrk="1" hangingPunct="1">
              <a:buFont typeface="Wingdings" pitchFamily="2" charset="2"/>
              <a:buNone/>
              <a:defRPr/>
            </a:pPr>
            <a:r>
              <a:rPr lang="fr-FR" sz="2000" b="1" smtClean="0"/>
              <a:t>(enchaîner rapidement les coups)</a:t>
            </a:r>
          </a:p>
          <a:p>
            <a:pPr eaLnBrk="1" hangingPunct="1">
              <a:buFont typeface="Wingdings" pitchFamily="2" charset="2"/>
              <a:buNone/>
              <a:defRPr/>
            </a:pPr>
            <a:endParaRPr lang="fr-FR" sz="2000" b="1" smtClean="0"/>
          </a:p>
          <a:p>
            <a:pPr algn="ctr" eaLnBrk="1" hangingPunct="1">
              <a:defRPr/>
            </a:pPr>
            <a:r>
              <a:rPr lang="fr-FR" sz="3200" b="1" smtClean="0"/>
              <a:t>Travail de le vitesse de réaction</a:t>
            </a:r>
          </a:p>
          <a:p>
            <a:pPr algn="ctr" eaLnBrk="1" hangingPunct="1">
              <a:buFont typeface="Wingdings" pitchFamily="2" charset="2"/>
              <a:buNone/>
              <a:defRPr/>
            </a:pPr>
            <a:r>
              <a:rPr lang="fr-FR" sz="2000" b="1" smtClean="0"/>
              <a:t>(réagir vite)</a:t>
            </a:r>
          </a:p>
        </p:txBody>
      </p:sp>
      <p:sp>
        <p:nvSpPr>
          <p:cNvPr id="428036" name="Rectangle 4"/>
          <p:cNvSpPr>
            <a:spLocks noGrp="1" noChangeArrowheads="1"/>
          </p:cNvSpPr>
          <p:nvPr>
            <p:ph type="body" sz="half" idx="2"/>
          </p:nvPr>
        </p:nvSpPr>
        <p:spPr>
          <a:xfrm>
            <a:off x="4648200" y="1447800"/>
            <a:ext cx="3810000" cy="5105400"/>
          </a:xfrm>
        </p:spPr>
        <p:txBody>
          <a:bodyPr/>
          <a:lstStyle/>
          <a:p>
            <a:pPr eaLnBrk="1" hangingPunct="1">
              <a:defRPr/>
            </a:pPr>
            <a:r>
              <a:rPr lang="fr-FR" sz="2000" smtClean="0"/>
              <a:t>Travail de fréquence gestuelle au panier de balles.</a:t>
            </a:r>
          </a:p>
          <a:p>
            <a:pPr eaLnBrk="1" hangingPunct="1">
              <a:defRPr/>
            </a:pPr>
            <a:r>
              <a:rPr lang="fr-FR" sz="2000" smtClean="0"/>
              <a:t>Travail de survitesse au panier de balles (il rend le vrai tennis de table plus facile). </a:t>
            </a:r>
          </a:p>
          <a:p>
            <a:pPr eaLnBrk="1" hangingPunct="1">
              <a:defRPr/>
            </a:pPr>
            <a:r>
              <a:rPr lang="fr-FR" sz="2000" smtClean="0"/>
              <a:t>Faire ce travail de fréquence et de survitesse à différentes distances de la table.</a:t>
            </a:r>
          </a:p>
          <a:p>
            <a:pPr eaLnBrk="1" hangingPunct="1">
              <a:defRPr/>
            </a:pPr>
            <a:r>
              <a:rPr lang="fr-FR" sz="2000" smtClean="0"/>
              <a:t>Travailler de manière égalitaire en temps le CD et le R.</a:t>
            </a:r>
          </a:p>
          <a:p>
            <a:pPr eaLnBrk="1" hangingPunct="1">
              <a:defRPr/>
            </a:pPr>
            <a:r>
              <a:rPr lang="fr-FR" sz="2000" smtClean="0"/>
              <a:t>Réaliser ce travail de préférence en début de séance (état de fraîcheur physique).</a:t>
            </a:r>
          </a:p>
          <a:p>
            <a:pPr eaLnBrk="1" hangingPunct="1">
              <a:defRPr/>
            </a:pPr>
            <a:endParaRPr lang="fr-FR" sz="2000" smtClean="0"/>
          </a:p>
          <a:p>
            <a:pPr eaLnBrk="1" hangingPunct="1">
              <a:buFont typeface="Wingdings" pitchFamily="2" charset="2"/>
              <a:buNone/>
              <a:defRPr/>
            </a:pPr>
            <a:endParaRPr lang="fr-FR" smtClean="0"/>
          </a:p>
          <a:p>
            <a:pPr eaLnBrk="1" hangingPunct="1">
              <a:defRPr/>
            </a:pPr>
            <a:endParaRPr lang="fr-FR" smtClean="0"/>
          </a:p>
          <a:p>
            <a:pPr eaLnBrk="1" hangingPunct="1">
              <a:defRPr/>
            </a:pPr>
            <a:endParaRPr lang="fr-FR" smtClean="0"/>
          </a:p>
          <a:p>
            <a:pPr eaLnBrk="1" hangingPunct="1">
              <a:defRPr/>
            </a:pPr>
            <a:endParaRPr lang="fr-FR" smtClean="0"/>
          </a:p>
        </p:txBody>
      </p:sp>
      <p:sp>
        <p:nvSpPr>
          <p:cNvPr id="428037" name="Rectangle 5"/>
          <p:cNvSpPr>
            <a:spLocks noGrp="1" noChangeArrowheads="1"/>
          </p:cNvSpPr>
          <p:nvPr>
            <p:ph type="title"/>
          </p:nvPr>
        </p:nvSpPr>
        <p:spPr/>
        <p:txBody>
          <a:bodyPr/>
          <a:lstStyle/>
          <a:p>
            <a:pPr eaLnBrk="1" hangingPunct="1">
              <a:defRPr/>
            </a:pPr>
            <a:r>
              <a:rPr lang="fr-FR" b="1" smtClean="0"/>
              <a:t>Rythme du coup </a:t>
            </a:r>
            <a:r>
              <a:rPr lang="fr-FR" sz="2800" b="1" smtClean="0"/>
              <a:t>(bâtir les fondations)</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8037"/>
                                        </p:tgtEl>
                                        <p:attrNameLst>
                                          <p:attrName>style.visibility</p:attrName>
                                        </p:attrNameLst>
                                      </p:cBhvr>
                                      <p:to>
                                        <p:strVal val="visible"/>
                                      </p:to>
                                    </p:set>
                                    <p:anim calcmode="lin" valueType="num">
                                      <p:cBhvr additive="base">
                                        <p:cTn id="7" dur="500" fill="hold"/>
                                        <p:tgtEl>
                                          <p:spTgt spid="428037"/>
                                        </p:tgtEl>
                                        <p:attrNameLst>
                                          <p:attrName>ppt_x</p:attrName>
                                        </p:attrNameLst>
                                      </p:cBhvr>
                                      <p:tavLst>
                                        <p:tav tm="0">
                                          <p:val>
                                            <p:strVal val="0-#ppt_w/2"/>
                                          </p:val>
                                        </p:tav>
                                        <p:tav tm="100000">
                                          <p:val>
                                            <p:strVal val="#ppt_x"/>
                                          </p:val>
                                        </p:tav>
                                      </p:tavLst>
                                    </p:anim>
                                    <p:anim calcmode="lin" valueType="num">
                                      <p:cBhvr additive="base">
                                        <p:cTn id="8" dur="500" fill="hold"/>
                                        <p:tgtEl>
                                          <p:spTgt spid="42803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428035">
                                            <p:txEl>
                                              <p:pRg st="0" end="0"/>
                                            </p:txEl>
                                          </p:spTgt>
                                        </p:tgtEl>
                                        <p:attrNameLst>
                                          <p:attrName>style.visibility</p:attrName>
                                        </p:attrNameLst>
                                      </p:cBhvr>
                                      <p:to>
                                        <p:strVal val="visible"/>
                                      </p:to>
                                    </p:set>
                                    <p:anim calcmode="lin" valueType="num">
                                      <p:cBhvr>
                                        <p:cTn id="13" dur="500" fill="hold"/>
                                        <p:tgtEl>
                                          <p:spTgt spid="428035">
                                            <p:txEl>
                                              <p:pRg st="0" end="0"/>
                                            </p:txEl>
                                          </p:spTgt>
                                        </p:tgtEl>
                                        <p:attrNameLst>
                                          <p:attrName>ppt_w</p:attrName>
                                        </p:attrNameLst>
                                      </p:cBhvr>
                                      <p:tavLst>
                                        <p:tav tm="0">
                                          <p:val>
                                            <p:strVal val="2/3*#ppt_w"/>
                                          </p:val>
                                        </p:tav>
                                        <p:tav tm="100000">
                                          <p:val>
                                            <p:strVal val="#ppt_w"/>
                                          </p:val>
                                        </p:tav>
                                      </p:tavLst>
                                    </p:anim>
                                    <p:anim calcmode="lin" valueType="num">
                                      <p:cBhvr>
                                        <p:cTn id="14" dur="500" fill="hold"/>
                                        <p:tgtEl>
                                          <p:spTgt spid="428035">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428035">
                                            <p:txEl>
                                              <p:pRg st="1" end="1"/>
                                            </p:txEl>
                                          </p:spTgt>
                                        </p:tgtEl>
                                        <p:attrNameLst>
                                          <p:attrName>style.visibility</p:attrName>
                                        </p:attrNameLst>
                                      </p:cBhvr>
                                      <p:to>
                                        <p:strVal val="visible"/>
                                      </p:to>
                                    </p:set>
                                    <p:anim calcmode="lin" valueType="num">
                                      <p:cBhvr>
                                        <p:cTn id="19" dur="500" fill="hold"/>
                                        <p:tgtEl>
                                          <p:spTgt spid="428035">
                                            <p:txEl>
                                              <p:pRg st="1" end="1"/>
                                            </p:txEl>
                                          </p:spTgt>
                                        </p:tgtEl>
                                        <p:attrNameLst>
                                          <p:attrName>ppt_w</p:attrName>
                                        </p:attrNameLst>
                                      </p:cBhvr>
                                      <p:tavLst>
                                        <p:tav tm="0">
                                          <p:val>
                                            <p:strVal val="2/3*#ppt_w"/>
                                          </p:val>
                                        </p:tav>
                                        <p:tav tm="100000">
                                          <p:val>
                                            <p:strVal val="#ppt_w"/>
                                          </p:val>
                                        </p:tav>
                                      </p:tavLst>
                                    </p:anim>
                                    <p:anim calcmode="lin" valueType="num">
                                      <p:cBhvr>
                                        <p:cTn id="20" dur="500" fill="hold"/>
                                        <p:tgtEl>
                                          <p:spTgt spid="428035">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428035">
                                            <p:txEl>
                                              <p:pRg st="3" end="3"/>
                                            </p:txEl>
                                          </p:spTgt>
                                        </p:tgtEl>
                                        <p:attrNameLst>
                                          <p:attrName>style.visibility</p:attrName>
                                        </p:attrNameLst>
                                      </p:cBhvr>
                                      <p:to>
                                        <p:strVal val="visible"/>
                                      </p:to>
                                    </p:set>
                                    <p:anim calcmode="lin" valueType="num">
                                      <p:cBhvr>
                                        <p:cTn id="25" dur="500" fill="hold"/>
                                        <p:tgtEl>
                                          <p:spTgt spid="428035">
                                            <p:txEl>
                                              <p:pRg st="3" end="3"/>
                                            </p:txEl>
                                          </p:spTgt>
                                        </p:tgtEl>
                                        <p:attrNameLst>
                                          <p:attrName>ppt_w</p:attrName>
                                        </p:attrNameLst>
                                      </p:cBhvr>
                                      <p:tavLst>
                                        <p:tav tm="0">
                                          <p:val>
                                            <p:strVal val="2/3*#ppt_w"/>
                                          </p:val>
                                        </p:tav>
                                        <p:tav tm="100000">
                                          <p:val>
                                            <p:strVal val="#ppt_w"/>
                                          </p:val>
                                        </p:tav>
                                      </p:tavLst>
                                    </p:anim>
                                    <p:anim calcmode="lin" valueType="num">
                                      <p:cBhvr>
                                        <p:cTn id="26" dur="500" fill="hold"/>
                                        <p:tgtEl>
                                          <p:spTgt spid="428035">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272" fill="hold" grpId="0" nodeType="clickEffect">
                                  <p:stCondLst>
                                    <p:cond delay="0"/>
                                  </p:stCondLst>
                                  <p:childTnLst>
                                    <p:set>
                                      <p:cBhvr>
                                        <p:cTn id="30" dur="1" fill="hold">
                                          <p:stCondLst>
                                            <p:cond delay="0"/>
                                          </p:stCondLst>
                                        </p:cTn>
                                        <p:tgtEl>
                                          <p:spTgt spid="428035">
                                            <p:txEl>
                                              <p:pRg st="4" end="4"/>
                                            </p:txEl>
                                          </p:spTgt>
                                        </p:tgtEl>
                                        <p:attrNameLst>
                                          <p:attrName>style.visibility</p:attrName>
                                        </p:attrNameLst>
                                      </p:cBhvr>
                                      <p:to>
                                        <p:strVal val="visible"/>
                                      </p:to>
                                    </p:set>
                                    <p:anim calcmode="lin" valueType="num">
                                      <p:cBhvr>
                                        <p:cTn id="31" dur="500" fill="hold"/>
                                        <p:tgtEl>
                                          <p:spTgt spid="428035">
                                            <p:txEl>
                                              <p:pRg st="4" end="4"/>
                                            </p:txEl>
                                          </p:spTgt>
                                        </p:tgtEl>
                                        <p:attrNameLst>
                                          <p:attrName>ppt_w</p:attrName>
                                        </p:attrNameLst>
                                      </p:cBhvr>
                                      <p:tavLst>
                                        <p:tav tm="0">
                                          <p:val>
                                            <p:strVal val="2/3*#ppt_w"/>
                                          </p:val>
                                        </p:tav>
                                        <p:tav tm="100000">
                                          <p:val>
                                            <p:strVal val="#ppt_w"/>
                                          </p:val>
                                        </p:tav>
                                      </p:tavLst>
                                    </p:anim>
                                    <p:anim calcmode="lin" valueType="num">
                                      <p:cBhvr>
                                        <p:cTn id="32" dur="500" fill="hold"/>
                                        <p:tgtEl>
                                          <p:spTgt spid="428035">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272" fill="hold" grpId="0" nodeType="clickEffect">
                                  <p:stCondLst>
                                    <p:cond delay="0"/>
                                  </p:stCondLst>
                                  <p:childTnLst>
                                    <p:set>
                                      <p:cBhvr>
                                        <p:cTn id="36" dur="1" fill="hold">
                                          <p:stCondLst>
                                            <p:cond delay="0"/>
                                          </p:stCondLst>
                                        </p:cTn>
                                        <p:tgtEl>
                                          <p:spTgt spid="428036">
                                            <p:txEl>
                                              <p:pRg st="0" end="0"/>
                                            </p:txEl>
                                          </p:spTgt>
                                        </p:tgtEl>
                                        <p:attrNameLst>
                                          <p:attrName>style.visibility</p:attrName>
                                        </p:attrNameLst>
                                      </p:cBhvr>
                                      <p:to>
                                        <p:strVal val="visible"/>
                                      </p:to>
                                    </p:set>
                                    <p:anim calcmode="lin" valueType="num">
                                      <p:cBhvr>
                                        <p:cTn id="37" dur="500" fill="hold"/>
                                        <p:tgtEl>
                                          <p:spTgt spid="428036">
                                            <p:txEl>
                                              <p:pRg st="0" end="0"/>
                                            </p:txEl>
                                          </p:spTgt>
                                        </p:tgtEl>
                                        <p:attrNameLst>
                                          <p:attrName>ppt_w</p:attrName>
                                        </p:attrNameLst>
                                      </p:cBhvr>
                                      <p:tavLst>
                                        <p:tav tm="0">
                                          <p:val>
                                            <p:strVal val="2/3*#ppt_w"/>
                                          </p:val>
                                        </p:tav>
                                        <p:tav tm="100000">
                                          <p:val>
                                            <p:strVal val="#ppt_w"/>
                                          </p:val>
                                        </p:tav>
                                      </p:tavLst>
                                    </p:anim>
                                    <p:anim calcmode="lin" valueType="num">
                                      <p:cBhvr>
                                        <p:cTn id="38" dur="500" fill="hold"/>
                                        <p:tgtEl>
                                          <p:spTgt spid="428036">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272" fill="hold" grpId="0" nodeType="clickEffect">
                                  <p:stCondLst>
                                    <p:cond delay="0"/>
                                  </p:stCondLst>
                                  <p:childTnLst>
                                    <p:set>
                                      <p:cBhvr>
                                        <p:cTn id="42" dur="1" fill="hold">
                                          <p:stCondLst>
                                            <p:cond delay="0"/>
                                          </p:stCondLst>
                                        </p:cTn>
                                        <p:tgtEl>
                                          <p:spTgt spid="428036">
                                            <p:txEl>
                                              <p:pRg st="1" end="1"/>
                                            </p:txEl>
                                          </p:spTgt>
                                        </p:tgtEl>
                                        <p:attrNameLst>
                                          <p:attrName>style.visibility</p:attrName>
                                        </p:attrNameLst>
                                      </p:cBhvr>
                                      <p:to>
                                        <p:strVal val="visible"/>
                                      </p:to>
                                    </p:set>
                                    <p:anim calcmode="lin" valueType="num">
                                      <p:cBhvr>
                                        <p:cTn id="43" dur="500" fill="hold"/>
                                        <p:tgtEl>
                                          <p:spTgt spid="428036">
                                            <p:txEl>
                                              <p:pRg st="1" end="1"/>
                                            </p:txEl>
                                          </p:spTgt>
                                        </p:tgtEl>
                                        <p:attrNameLst>
                                          <p:attrName>ppt_w</p:attrName>
                                        </p:attrNameLst>
                                      </p:cBhvr>
                                      <p:tavLst>
                                        <p:tav tm="0">
                                          <p:val>
                                            <p:strVal val="2/3*#ppt_w"/>
                                          </p:val>
                                        </p:tav>
                                        <p:tav tm="100000">
                                          <p:val>
                                            <p:strVal val="#ppt_w"/>
                                          </p:val>
                                        </p:tav>
                                      </p:tavLst>
                                    </p:anim>
                                    <p:anim calcmode="lin" valueType="num">
                                      <p:cBhvr>
                                        <p:cTn id="44" dur="500" fill="hold"/>
                                        <p:tgtEl>
                                          <p:spTgt spid="428036">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272" fill="hold" grpId="0" nodeType="clickEffect">
                                  <p:stCondLst>
                                    <p:cond delay="0"/>
                                  </p:stCondLst>
                                  <p:childTnLst>
                                    <p:set>
                                      <p:cBhvr>
                                        <p:cTn id="48" dur="1" fill="hold">
                                          <p:stCondLst>
                                            <p:cond delay="0"/>
                                          </p:stCondLst>
                                        </p:cTn>
                                        <p:tgtEl>
                                          <p:spTgt spid="428036">
                                            <p:txEl>
                                              <p:pRg st="2" end="2"/>
                                            </p:txEl>
                                          </p:spTgt>
                                        </p:tgtEl>
                                        <p:attrNameLst>
                                          <p:attrName>style.visibility</p:attrName>
                                        </p:attrNameLst>
                                      </p:cBhvr>
                                      <p:to>
                                        <p:strVal val="visible"/>
                                      </p:to>
                                    </p:set>
                                    <p:anim calcmode="lin" valueType="num">
                                      <p:cBhvr>
                                        <p:cTn id="49" dur="500" fill="hold"/>
                                        <p:tgtEl>
                                          <p:spTgt spid="428036">
                                            <p:txEl>
                                              <p:pRg st="2" end="2"/>
                                            </p:txEl>
                                          </p:spTgt>
                                        </p:tgtEl>
                                        <p:attrNameLst>
                                          <p:attrName>ppt_w</p:attrName>
                                        </p:attrNameLst>
                                      </p:cBhvr>
                                      <p:tavLst>
                                        <p:tav tm="0">
                                          <p:val>
                                            <p:strVal val="2/3*#ppt_w"/>
                                          </p:val>
                                        </p:tav>
                                        <p:tav tm="100000">
                                          <p:val>
                                            <p:strVal val="#ppt_w"/>
                                          </p:val>
                                        </p:tav>
                                      </p:tavLst>
                                    </p:anim>
                                    <p:anim calcmode="lin" valueType="num">
                                      <p:cBhvr>
                                        <p:cTn id="50" dur="500" fill="hold"/>
                                        <p:tgtEl>
                                          <p:spTgt spid="428036">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272" fill="hold" grpId="0" nodeType="clickEffect">
                                  <p:stCondLst>
                                    <p:cond delay="0"/>
                                  </p:stCondLst>
                                  <p:childTnLst>
                                    <p:set>
                                      <p:cBhvr>
                                        <p:cTn id="54" dur="1" fill="hold">
                                          <p:stCondLst>
                                            <p:cond delay="0"/>
                                          </p:stCondLst>
                                        </p:cTn>
                                        <p:tgtEl>
                                          <p:spTgt spid="428036">
                                            <p:txEl>
                                              <p:pRg st="3" end="3"/>
                                            </p:txEl>
                                          </p:spTgt>
                                        </p:tgtEl>
                                        <p:attrNameLst>
                                          <p:attrName>style.visibility</p:attrName>
                                        </p:attrNameLst>
                                      </p:cBhvr>
                                      <p:to>
                                        <p:strVal val="visible"/>
                                      </p:to>
                                    </p:set>
                                    <p:anim calcmode="lin" valueType="num">
                                      <p:cBhvr>
                                        <p:cTn id="55" dur="500" fill="hold"/>
                                        <p:tgtEl>
                                          <p:spTgt spid="428036">
                                            <p:txEl>
                                              <p:pRg st="3" end="3"/>
                                            </p:txEl>
                                          </p:spTgt>
                                        </p:tgtEl>
                                        <p:attrNameLst>
                                          <p:attrName>ppt_w</p:attrName>
                                        </p:attrNameLst>
                                      </p:cBhvr>
                                      <p:tavLst>
                                        <p:tav tm="0">
                                          <p:val>
                                            <p:strVal val="2/3*#ppt_w"/>
                                          </p:val>
                                        </p:tav>
                                        <p:tav tm="100000">
                                          <p:val>
                                            <p:strVal val="#ppt_w"/>
                                          </p:val>
                                        </p:tav>
                                      </p:tavLst>
                                    </p:anim>
                                    <p:anim calcmode="lin" valueType="num">
                                      <p:cBhvr>
                                        <p:cTn id="56" dur="500" fill="hold"/>
                                        <p:tgtEl>
                                          <p:spTgt spid="428036">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272" fill="hold" grpId="0" nodeType="clickEffect">
                                  <p:stCondLst>
                                    <p:cond delay="0"/>
                                  </p:stCondLst>
                                  <p:childTnLst>
                                    <p:set>
                                      <p:cBhvr>
                                        <p:cTn id="60" dur="1" fill="hold">
                                          <p:stCondLst>
                                            <p:cond delay="0"/>
                                          </p:stCondLst>
                                        </p:cTn>
                                        <p:tgtEl>
                                          <p:spTgt spid="428036">
                                            <p:txEl>
                                              <p:pRg st="4" end="4"/>
                                            </p:txEl>
                                          </p:spTgt>
                                        </p:tgtEl>
                                        <p:attrNameLst>
                                          <p:attrName>style.visibility</p:attrName>
                                        </p:attrNameLst>
                                      </p:cBhvr>
                                      <p:to>
                                        <p:strVal val="visible"/>
                                      </p:to>
                                    </p:set>
                                    <p:anim calcmode="lin" valueType="num">
                                      <p:cBhvr>
                                        <p:cTn id="61" dur="500" fill="hold"/>
                                        <p:tgtEl>
                                          <p:spTgt spid="428036">
                                            <p:txEl>
                                              <p:pRg st="4" end="4"/>
                                            </p:txEl>
                                          </p:spTgt>
                                        </p:tgtEl>
                                        <p:attrNameLst>
                                          <p:attrName>ppt_w</p:attrName>
                                        </p:attrNameLst>
                                      </p:cBhvr>
                                      <p:tavLst>
                                        <p:tav tm="0">
                                          <p:val>
                                            <p:strVal val="2/3*#ppt_w"/>
                                          </p:val>
                                        </p:tav>
                                        <p:tav tm="100000">
                                          <p:val>
                                            <p:strVal val="#ppt_w"/>
                                          </p:val>
                                        </p:tav>
                                      </p:tavLst>
                                    </p:anim>
                                    <p:anim calcmode="lin" valueType="num">
                                      <p:cBhvr>
                                        <p:cTn id="62" dur="500" fill="hold"/>
                                        <p:tgtEl>
                                          <p:spTgt spid="428036">
                                            <p:txEl>
                                              <p:pRg st="4" end="4"/>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5" grpId="0" build="p" autoUpdateAnimBg="0"/>
      <p:bldP spid="428036" grpId="0" build="p" autoUpdateAnimBg="0"/>
      <p:bldP spid="42803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2130" name="Rectangle 2050"/>
          <p:cNvSpPr>
            <a:spLocks noGrp="1" noChangeArrowheads="1"/>
          </p:cNvSpPr>
          <p:nvPr>
            <p:ph type="title"/>
          </p:nvPr>
        </p:nvSpPr>
        <p:spPr/>
        <p:txBody>
          <a:bodyPr/>
          <a:lstStyle/>
          <a:p>
            <a:pPr eaLnBrk="1" hangingPunct="1">
              <a:defRPr/>
            </a:pPr>
            <a:r>
              <a:rPr lang="fr-FR" b="1" smtClean="0"/>
              <a:t>Rythme du coup</a:t>
            </a:r>
          </a:p>
        </p:txBody>
      </p:sp>
      <p:sp>
        <p:nvSpPr>
          <p:cNvPr id="432131" name="Rectangle 2051"/>
          <p:cNvSpPr>
            <a:spLocks noGrp="1" noChangeArrowheads="1"/>
          </p:cNvSpPr>
          <p:nvPr>
            <p:ph type="body" sz="half" idx="1"/>
          </p:nvPr>
        </p:nvSpPr>
        <p:spPr/>
        <p:txBody>
          <a:bodyPr/>
          <a:lstStyle/>
          <a:p>
            <a:pPr algn="ctr" eaLnBrk="1" hangingPunct="1">
              <a:defRPr/>
            </a:pPr>
            <a:r>
              <a:rPr lang="fr-FR" sz="4000" b="1" smtClean="0"/>
              <a:t>Préparation du coup</a:t>
            </a:r>
          </a:p>
        </p:txBody>
      </p:sp>
      <p:sp>
        <p:nvSpPr>
          <p:cNvPr id="432132" name="Rectangle 2052"/>
          <p:cNvSpPr>
            <a:spLocks noGrp="1" noChangeArrowheads="1"/>
          </p:cNvSpPr>
          <p:nvPr>
            <p:ph type="body" sz="half" idx="2"/>
          </p:nvPr>
        </p:nvSpPr>
        <p:spPr/>
        <p:txBody>
          <a:bodyPr/>
          <a:lstStyle/>
          <a:p>
            <a:pPr eaLnBrk="1" hangingPunct="1">
              <a:defRPr/>
            </a:pPr>
            <a:r>
              <a:rPr lang="fr-FR" sz="2000" b="1" smtClean="0"/>
              <a:t>Propre à chaque individu</a:t>
            </a:r>
            <a:r>
              <a:rPr lang="fr-FR" sz="2000" smtClean="0"/>
              <a:t> (certains sont plus adroits avec une prise d’élan importante alors que d’autres vont privilégier une prise d’élan courte).</a:t>
            </a:r>
          </a:p>
          <a:p>
            <a:pPr eaLnBrk="1" hangingPunct="1">
              <a:defRPr/>
            </a:pPr>
            <a:r>
              <a:rPr lang="fr-FR" sz="2000" smtClean="0"/>
              <a:t>Jouer la balle à différents moments sur la trajectoire.</a:t>
            </a:r>
          </a:p>
          <a:p>
            <a:pPr eaLnBrk="1" hangingPunct="1">
              <a:defRPr/>
            </a:pPr>
            <a:r>
              <a:rPr lang="fr-FR" sz="2000" smtClean="0"/>
              <a:t>Effectuer un travail à différentes distances de la table.</a:t>
            </a:r>
          </a:p>
          <a:p>
            <a:pPr eaLnBrk="1" hangingPunct="1">
              <a:defRPr/>
            </a:pPr>
            <a:r>
              <a:rPr lang="fr-FR" sz="2000" smtClean="0"/>
              <a:t>Effectuer un travail sur des qualités de balles différentes.</a:t>
            </a:r>
          </a:p>
          <a:p>
            <a:pPr eaLnBrk="1" hangingPunct="1">
              <a:defRPr/>
            </a:pPr>
            <a:endParaRPr lang="fr-FR" sz="2000" smtClean="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2130"/>
                                        </p:tgtEl>
                                        <p:attrNameLst>
                                          <p:attrName>style.visibility</p:attrName>
                                        </p:attrNameLst>
                                      </p:cBhvr>
                                      <p:to>
                                        <p:strVal val="visible"/>
                                      </p:to>
                                    </p:set>
                                    <p:anim calcmode="lin" valueType="num">
                                      <p:cBhvr additive="base">
                                        <p:cTn id="7" dur="500" fill="hold"/>
                                        <p:tgtEl>
                                          <p:spTgt spid="432130"/>
                                        </p:tgtEl>
                                        <p:attrNameLst>
                                          <p:attrName>ppt_x</p:attrName>
                                        </p:attrNameLst>
                                      </p:cBhvr>
                                      <p:tavLst>
                                        <p:tav tm="0">
                                          <p:val>
                                            <p:strVal val="0-#ppt_w/2"/>
                                          </p:val>
                                        </p:tav>
                                        <p:tav tm="100000">
                                          <p:val>
                                            <p:strVal val="#ppt_x"/>
                                          </p:val>
                                        </p:tav>
                                      </p:tavLst>
                                    </p:anim>
                                    <p:anim calcmode="lin" valueType="num">
                                      <p:cBhvr additive="base">
                                        <p:cTn id="8" dur="500" fill="hold"/>
                                        <p:tgtEl>
                                          <p:spTgt spid="4321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432131">
                                            <p:txEl>
                                              <p:pRg st="0" end="0"/>
                                            </p:txEl>
                                          </p:spTgt>
                                        </p:tgtEl>
                                        <p:attrNameLst>
                                          <p:attrName>style.visibility</p:attrName>
                                        </p:attrNameLst>
                                      </p:cBhvr>
                                      <p:to>
                                        <p:strVal val="visible"/>
                                      </p:to>
                                    </p:set>
                                    <p:anim calcmode="lin" valueType="num">
                                      <p:cBhvr>
                                        <p:cTn id="13" dur="500" fill="hold"/>
                                        <p:tgtEl>
                                          <p:spTgt spid="432131">
                                            <p:txEl>
                                              <p:pRg st="0" end="0"/>
                                            </p:txEl>
                                          </p:spTgt>
                                        </p:tgtEl>
                                        <p:attrNameLst>
                                          <p:attrName>ppt_w</p:attrName>
                                        </p:attrNameLst>
                                      </p:cBhvr>
                                      <p:tavLst>
                                        <p:tav tm="0">
                                          <p:val>
                                            <p:strVal val="2/3*#ppt_w"/>
                                          </p:val>
                                        </p:tav>
                                        <p:tav tm="100000">
                                          <p:val>
                                            <p:strVal val="#ppt_w"/>
                                          </p:val>
                                        </p:tav>
                                      </p:tavLst>
                                    </p:anim>
                                    <p:anim calcmode="lin" valueType="num">
                                      <p:cBhvr>
                                        <p:cTn id="14" dur="500" fill="hold"/>
                                        <p:tgtEl>
                                          <p:spTgt spid="432131">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432132">
                                            <p:txEl>
                                              <p:pRg st="0" end="0"/>
                                            </p:txEl>
                                          </p:spTgt>
                                        </p:tgtEl>
                                        <p:attrNameLst>
                                          <p:attrName>style.visibility</p:attrName>
                                        </p:attrNameLst>
                                      </p:cBhvr>
                                      <p:to>
                                        <p:strVal val="visible"/>
                                      </p:to>
                                    </p:set>
                                    <p:anim calcmode="lin" valueType="num">
                                      <p:cBhvr>
                                        <p:cTn id="19" dur="500" fill="hold"/>
                                        <p:tgtEl>
                                          <p:spTgt spid="432132">
                                            <p:txEl>
                                              <p:pRg st="0" end="0"/>
                                            </p:txEl>
                                          </p:spTgt>
                                        </p:tgtEl>
                                        <p:attrNameLst>
                                          <p:attrName>ppt_w</p:attrName>
                                        </p:attrNameLst>
                                      </p:cBhvr>
                                      <p:tavLst>
                                        <p:tav tm="0">
                                          <p:val>
                                            <p:strVal val="2/3*#ppt_w"/>
                                          </p:val>
                                        </p:tav>
                                        <p:tav tm="100000">
                                          <p:val>
                                            <p:strVal val="#ppt_w"/>
                                          </p:val>
                                        </p:tav>
                                      </p:tavLst>
                                    </p:anim>
                                    <p:anim calcmode="lin" valueType="num">
                                      <p:cBhvr>
                                        <p:cTn id="20" dur="500" fill="hold"/>
                                        <p:tgtEl>
                                          <p:spTgt spid="432132">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432132">
                                            <p:txEl>
                                              <p:pRg st="1" end="1"/>
                                            </p:txEl>
                                          </p:spTgt>
                                        </p:tgtEl>
                                        <p:attrNameLst>
                                          <p:attrName>style.visibility</p:attrName>
                                        </p:attrNameLst>
                                      </p:cBhvr>
                                      <p:to>
                                        <p:strVal val="visible"/>
                                      </p:to>
                                    </p:set>
                                    <p:anim calcmode="lin" valueType="num">
                                      <p:cBhvr>
                                        <p:cTn id="25" dur="500" fill="hold"/>
                                        <p:tgtEl>
                                          <p:spTgt spid="432132">
                                            <p:txEl>
                                              <p:pRg st="1" end="1"/>
                                            </p:txEl>
                                          </p:spTgt>
                                        </p:tgtEl>
                                        <p:attrNameLst>
                                          <p:attrName>ppt_w</p:attrName>
                                        </p:attrNameLst>
                                      </p:cBhvr>
                                      <p:tavLst>
                                        <p:tav tm="0">
                                          <p:val>
                                            <p:strVal val="2/3*#ppt_w"/>
                                          </p:val>
                                        </p:tav>
                                        <p:tav tm="100000">
                                          <p:val>
                                            <p:strVal val="#ppt_w"/>
                                          </p:val>
                                        </p:tav>
                                      </p:tavLst>
                                    </p:anim>
                                    <p:anim calcmode="lin" valueType="num">
                                      <p:cBhvr>
                                        <p:cTn id="26" dur="500" fill="hold"/>
                                        <p:tgtEl>
                                          <p:spTgt spid="432132">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272" fill="hold" grpId="0" nodeType="clickEffect">
                                  <p:stCondLst>
                                    <p:cond delay="0"/>
                                  </p:stCondLst>
                                  <p:childTnLst>
                                    <p:set>
                                      <p:cBhvr>
                                        <p:cTn id="30" dur="1" fill="hold">
                                          <p:stCondLst>
                                            <p:cond delay="0"/>
                                          </p:stCondLst>
                                        </p:cTn>
                                        <p:tgtEl>
                                          <p:spTgt spid="432132">
                                            <p:txEl>
                                              <p:pRg st="2" end="2"/>
                                            </p:txEl>
                                          </p:spTgt>
                                        </p:tgtEl>
                                        <p:attrNameLst>
                                          <p:attrName>style.visibility</p:attrName>
                                        </p:attrNameLst>
                                      </p:cBhvr>
                                      <p:to>
                                        <p:strVal val="visible"/>
                                      </p:to>
                                    </p:set>
                                    <p:anim calcmode="lin" valueType="num">
                                      <p:cBhvr>
                                        <p:cTn id="31" dur="500" fill="hold"/>
                                        <p:tgtEl>
                                          <p:spTgt spid="432132">
                                            <p:txEl>
                                              <p:pRg st="2" end="2"/>
                                            </p:txEl>
                                          </p:spTgt>
                                        </p:tgtEl>
                                        <p:attrNameLst>
                                          <p:attrName>ppt_w</p:attrName>
                                        </p:attrNameLst>
                                      </p:cBhvr>
                                      <p:tavLst>
                                        <p:tav tm="0">
                                          <p:val>
                                            <p:strVal val="2/3*#ppt_w"/>
                                          </p:val>
                                        </p:tav>
                                        <p:tav tm="100000">
                                          <p:val>
                                            <p:strVal val="#ppt_w"/>
                                          </p:val>
                                        </p:tav>
                                      </p:tavLst>
                                    </p:anim>
                                    <p:anim calcmode="lin" valueType="num">
                                      <p:cBhvr>
                                        <p:cTn id="32" dur="500" fill="hold"/>
                                        <p:tgtEl>
                                          <p:spTgt spid="432132">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272" fill="hold" grpId="0" nodeType="clickEffect">
                                  <p:stCondLst>
                                    <p:cond delay="0"/>
                                  </p:stCondLst>
                                  <p:childTnLst>
                                    <p:set>
                                      <p:cBhvr>
                                        <p:cTn id="36" dur="1" fill="hold">
                                          <p:stCondLst>
                                            <p:cond delay="0"/>
                                          </p:stCondLst>
                                        </p:cTn>
                                        <p:tgtEl>
                                          <p:spTgt spid="432132">
                                            <p:txEl>
                                              <p:pRg st="3" end="3"/>
                                            </p:txEl>
                                          </p:spTgt>
                                        </p:tgtEl>
                                        <p:attrNameLst>
                                          <p:attrName>style.visibility</p:attrName>
                                        </p:attrNameLst>
                                      </p:cBhvr>
                                      <p:to>
                                        <p:strVal val="visible"/>
                                      </p:to>
                                    </p:set>
                                    <p:anim calcmode="lin" valueType="num">
                                      <p:cBhvr>
                                        <p:cTn id="37" dur="500" fill="hold"/>
                                        <p:tgtEl>
                                          <p:spTgt spid="432132">
                                            <p:txEl>
                                              <p:pRg st="3" end="3"/>
                                            </p:txEl>
                                          </p:spTgt>
                                        </p:tgtEl>
                                        <p:attrNameLst>
                                          <p:attrName>ppt_w</p:attrName>
                                        </p:attrNameLst>
                                      </p:cBhvr>
                                      <p:tavLst>
                                        <p:tav tm="0">
                                          <p:val>
                                            <p:strVal val="2/3*#ppt_w"/>
                                          </p:val>
                                        </p:tav>
                                        <p:tav tm="100000">
                                          <p:val>
                                            <p:strVal val="#ppt_w"/>
                                          </p:val>
                                        </p:tav>
                                      </p:tavLst>
                                    </p:anim>
                                    <p:anim calcmode="lin" valueType="num">
                                      <p:cBhvr>
                                        <p:cTn id="38" dur="500" fill="hold"/>
                                        <p:tgtEl>
                                          <p:spTgt spid="432132">
                                            <p:txEl>
                                              <p:pRg st="3" end="3"/>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0" grpId="0" autoUpdateAnimBg="0"/>
      <p:bldP spid="432131" grpId="0" build="p" autoUpdateAnimBg="0"/>
      <p:bldP spid="432132"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22" name="Rectangle 1026"/>
          <p:cNvSpPr>
            <a:spLocks noGrp="1" noChangeArrowheads="1"/>
          </p:cNvSpPr>
          <p:nvPr>
            <p:ph type="title"/>
          </p:nvPr>
        </p:nvSpPr>
        <p:spPr>
          <a:xfrm>
            <a:off x="685800" y="0"/>
            <a:ext cx="7772400" cy="762000"/>
          </a:xfrm>
        </p:spPr>
        <p:txBody>
          <a:bodyPr/>
          <a:lstStyle/>
          <a:p>
            <a:pPr eaLnBrk="1" hangingPunct="1">
              <a:defRPr/>
            </a:pPr>
            <a:r>
              <a:rPr lang="fr-FR" b="1" smtClean="0"/>
              <a:t>Rythme du coup</a:t>
            </a:r>
          </a:p>
        </p:txBody>
      </p:sp>
      <p:sp>
        <p:nvSpPr>
          <p:cNvPr id="440323" name="Rectangle 1027"/>
          <p:cNvSpPr>
            <a:spLocks noGrp="1" noChangeArrowheads="1"/>
          </p:cNvSpPr>
          <p:nvPr>
            <p:ph type="body" sz="half" idx="1"/>
          </p:nvPr>
        </p:nvSpPr>
        <p:spPr/>
        <p:txBody>
          <a:bodyPr/>
          <a:lstStyle/>
          <a:p>
            <a:pPr eaLnBrk="1" hangingPunct="1">
              <a:defRPr/>
            </a:pPr>
            <a:r>
              <a:rPr lang="fr-FR" sz="3600" b="1" smtClean="0"/>
              <a:t>Passage du lent au vite</a:t>
            </a:r>
          </a:p>
          <a:p>
            <a:pPr eaLnBrk="1" hangingPunct="1">
              <a:buFont typeface="Wingdings" pitchFamily="2" charset="2"/>
              <a:buNone/>
              <a:defRPr/>
            </a:pPr>
            <a:r>
              <a:rPr lang="fr-FR" sz="2000" b="1" smtClean="0"/>
              <a:t>(Importance du rôle de l’entraîneur)</a:t>
            </a:r>
          </a:p>
        </p:txBody>
      </p:sp>
      <p:sp>
        <p:nvSpPr>
          <p:cNvPr id="440324" name="Rectangle 1028"/>
          <p:cNvSpPr>
            <a:spLocks noGrp="1" noChangeArrowheads="1"/>
          </p:cNvSpPr>
          <p:nvPr>
            <p:ph type="body" sz="half" idx="2"/>
          </p:nvPr>
        </p:nvSpPr>
        <p:spPr>
          <a:xfrm>
            <a:off x="4648200" y="914400"/>
            <a:ext cx="4038600" cy="5791200"/>
          </a:xfrm>
        </p:spPr>
        <p:txBody>
          <a:bodyPr/>
          <a:lstStyle/>
          <a:p>
            <a:pPr marL="533400" indent="-533400" eaLnBrk="1" hangingPunct="1">
              <a:lnSpc>
                <a:spcPct val="90000"/>
              </a:lnSpc>
              <a:defRPr/>
            </a:pPr>
            <a:r>
              <a:rPr lang="fr-FR" sz="2400" b="1" smtClean="0"/>
              <a:t>Travailler l’explosivité.</a:t>
            </a:r>
          </a:p>
          <a:p>
            <a:pPr marL="533400" indent="-533400" eaLnBrk="1" hangingPunct="1">
              <a:lnSpc>
                <a:spcPct val="90000"/>
              </a:lnSpc>
              <a:defRPr/>
            </a:pPr>
            <a:r>
              <a:rPr lang="fr-FR" sz="2400" b="1" smtClean="0"/>
              <a:t>Travailler le moment de l’impact balle raquette.</a:t>
            </a:r>
          </a:p>
          <a:p>
            <a:pPr marL="533400" indent="-533400" eaLnBrk="1" hangingPunct="1">
              <a:lnSpc>
                <a:spcPct val="90000"/>
              </a:lnSpc>
              <a:buFont typeface="Wingdings" pitchFamily="2" charset="2"/>
              <a:buNone/>
              <a:defRPr/>
            </a:pPr>
            <a:r>
              <a:rPr lang="fr-FR" sz="2400" i="1" u="sng" smtClean="0"/>
              <a:t>Notion de rythme juste</a:t>
            </a:r>
            <a:r>
              <a:rPr lang="fr-FR" sz="2400" i="1" smtClean="0"/>
              <a:t> :</a:t>
            </a:r>
          </a:p>
          <a:p>
            <a:pPr marL="533400" indent="-533400" eaLnBrk="1" hangingPunct="1">
              <a:lnSpc>
                <a:spcPct val="90000"/>
              </a:lnSpc>
              <a:buFont typeface="Wingdings" pitchFamily="2" charset="2"/>
              <a:buNone/>
              <a:defRPr/>
            </a:pPr>
            <a:r>
              <a:rPr lang="fr-FR" sz="2400" i="1" smtClean="0"/>
              <a:t>Arriver lentement, accrocher, accélérer pour donner de l’effet.</a:t>
            </a:r>
          </a:p>
          <a:p>
            <a:pPr marL="533400" indent="-533400" eaLnBrk="1" hangingPunct="1">
              <a:lnSpc>
                <a:spcPct val="90000"/>
              </a:lnSpc>
              <a:buFont typeface="Wingdings" pitchFamily="2" charset="2"/>
              <a:buNone/>
              <a:defRPr/>
            </a:pPr>
            <a:r>
              <a:rPr lang="fr-FR" sz="2400" i="1" smtClean="0"/>
              <a:t>Arriver vite pour « choquer la balle »</a:t>
            </a:r>
          </a:p>
          <a:p>
            <a:pPr marL="533400" indent="-533400" eaLnBrk="1" hangingPunct="1">
              <a:lnSpc>
                <a:spcPct val="90000"/>
              </a:lnSpc>
              <a:buFont typeface="Wingdings" pitchFamily="2" charset="2"/>
              <a:buNone/>
              <a:defRPr/>
            </a:pPr>
            <a:r>
              <a:rPr lang="fr-FR" sz="1800" smtClean="0"/>
              <a:t>	- Utilisation de la </a:t>
            </a:r>
            <a:r>
              <a:rPr lang="fr-FR" sz="1800" b="1" smtClean="0"/>
              <a:t>main.</a:t>
            </a:r>
          </a:p>
          <a:p>
            <a:pPr marL="533400" indent="-533400" eaLnBrk="1" hangingPunct="1">
              <a:lnSpc>
                <a:spcPct val="90000"/>
              </a:lnSpc>
              <a:buFont typeface="Wingdings" pitchFamily="2" charset="2"/>
              <a:buNone/>
              <a:defRPr/>
            </a:pPr>
            <a:r>
              <a:rPr lang="fr-FR" sz="1800" smtClean="0"/>
              <a:t>	- Consignes de raccourcir la prise d’élan (si perte de vitesse au moment du toucher de balle).</a:t>
            </a:r>
          </a:p>
          <a:p>
            <a:pPr marL="533400" indent="-533400" eaLnBrk="1" hangingPunct="1">
              <a:lnSpc>
                <a:spcPct val="90000"/>
              </a:lnSpc>
              <a:buFont typeface="Wingdings" pitchFamily="2" charset="2"/>
              <a:buNone/>
              <a:defRPr/>
            </a:pPr>
            <a:r>
              <a:rPr lang="fr-FR" sz="1800" smtClean="0"/>
              <a:t>	- Toucher la balle au milieu de l’amplitude du geste.</a:t>
            </a:r>
          </a:p>
          <a:p>
            <a:pPr marL="533400" indent="-533400" eaLnBrk="1" hangingPunct="1">
              <a:lnSpc>
                <a:spcPct val="90000"/>
              </a:lnSpc>
              <a:buFont typeface="Wingdings" pitchFamily="2" charset="2"/>
              <a:buNone/>
              <a:defRPr/>
            </a:pPr>
            <a:r>
              <a:rPr lang="fr-FR" sz="1800" smtClean="0"/>
              <a:t>	- Toucher la balle vers la pointe de la raquette (si recherche de vitesse).</a:t>
            </a:r>
          </a:p>
          <a:p>
            <a:pPr marL="533400" indent="-533400" eaLnBrk="1" hangingPunct="1">
              <a:lnSpc>
                <a:spcPct val="90000"/>
              </a:lnSpc>
              <a:buFont typeface="Wingdings" pitchFamily="2" charset="2"/>
              <a:buNone/>
              <a:defRPr/>
            </a:pPr>
            <a:r>
              <a:rPr lang="fr-FR" sz="2400" smtClean="0"/>
              <a:t>	</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0322"/>
                                        </p:tgtEl>
                                        <p:attrNameLst>
                                          <p:attrName>style.visibility</p:attrName>
                                        </p:attrNameLst>
                                      </p:cBhvr>
                                      <p:to>
                                        <p:strVal val="visible"/>
                                      </p:to>
                                    </p:set>
                                    <p:anim calcmode="lin" valueType="num">
                                      <p:cBhvr additive="base">
                                        <p:cTn id="7" dur="500" fill="hold"/>
                                        <p:tgtEl>
                                          <p:spTgt spid="440322"/>
                                        </p:tgtEl>
                                        <p:attrNameLst>
                                          <p:attrName>ppt_x</p:attrName>
                                        </p:attrNameLst>
                                      </p:cBhvr>
                                      <p:tavLst>
                                        <p:tav tm="0">
                                          <p:val>
                                            <p:strVal val="0-#ppt_w/2"/>
                                          </p:val>
                                        </p:tav>
                                        <p:tav tm="100000">
                                          <p:val>
                                            <p:strVal val="#ppt_x"/>
                                          </p:val>
                                        </p:tav>
                                      </p:tavLst>
                                    </p:anim>
                                    <p:anim calcmode="lin" valueType="num">
                                      <p:cBhvr additive="base">
                                        <p:cTn id="8" dur="500" fill="hold"/>
                                        <p:tgtEl>
                                          <p:spTgt spid="4403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440323">
                                            <p:txEl>
                                              <p:pRg st="0" end="0"/>
                                            </p:txEl>
                                          </p:spTgt>
                                        </p:tgtEl>
                                        <p:attrNameLst>
                                          <p:attrName>style.visibility</p:attrName>
                                        </p:attrNameLst>
                                      </p:cBhvr>
                                      <p:to>
                                        <p:strVal val="visible"/>
                                      </p:to>
                                    </p:set>
                                    <p:anim calcmode="lin" valueType="num">
                                      <p:cBhvr>
                                        <p:cTn id="13" dur="500" fill="hold"/>
                                        <p:tgtEl>
                                          <p:spTgt spid="440323">
                                            <p:txEl>
                                              <p:pRg st="0" end="0"/>
                                            </p:txEl>
                                          </p:spTgt>
                                        </p:tgtEl>
                                        <p:attrNameLst>
                                          <p:attrName>ppt_w</p:attrName>
                                        </p:attrNameLst>
                                      </p:cBhvr>
                                      <p:tavLst>
                                        <p:tav tm="0">
                                          <p:val>
                                            <p:strVal val="2/3*#ppt_w"/>
                                          </p:val>
                                        </p:tav>
                                        <p:tav tm="100000">
                                          <p:val>
                                            <p:strVal val="#ppt_w"/>
                                          </p:val>
                                        </p:tav>
                                      </p:tavLst>
                                    </p:anim>
                                    <p:anim calcmode="lin" valueType="num">
                                      <p:cBhvr>
                                        <p:cTn id="14" dur="500" fill="hold"/>
                                        <p:tgtEl>
                                          <p:spTgt spid="440323">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440323">
                                            <p:txEl>
                                              <p:pRg st="1" end="1"/>
                                            </p:txEl>
                                          </p:spTgt>
                                        </p:tgtEl>
                                        <p:attrNameLst>
                                          <p:attrName>style.visibility</p:attrName>
                                        </p:attrNameLst>
                                      </p:cBhvr>
                                      <p:to>
                                        <p:strVal val="visible"/>
                                      </p:to>
                                    </p:set>
                                    <p:anim calcmode="lin" valueType="num">
                                      <p:cBhvr>
                                        <p:cTn id="19" dur="500" fill="hold"/>
                                        <p:tgtEl>
                                          <p:spTgt spid="440323">
                                            <p:txEl>
                                              <p:pRg st="1" end="1"/>
                                            </p:txEl>
                                          </p:spTgt>
                                        </p:tgtEl>
                                        <p:attrNameLst>
                                          <p:attrName>ppt_w</p:attrName>
                                        </p:attrNameLst>
                                      </p:cBhvr>
                                      <p:tavLst>
                                        <p:tav tm="0">
                                          <p:val>
                                            <p:strVal val="2/3*#ppt_w"/>
                                          </p:val>
                                        </p:tav>
                                        <p:tav tm="100000">
                                          <p:val>
                                            <p:strVal val="#ppt_w"/>
                                          </p:val>
                                        </p:tav>
                                      </p:tavLst>
                                    </p:anim>
                                    <p:anim calcmode="lin" valueType="num">
                                      <p:cBhvr>
                                        <p:cTn id="20" dur="500" fill="hold"/>
                                        <p:tgtEl>
                                          <p:spTgt spid="440323">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440324">
                                            <p:txEl>
                                              <p:pRg st="0" end="0"/>
                                            </p:txEl>
                                          </p:spTgt>
                                        </p:tgtEl>
                                        <p:attrNameLst>
                                          <p:attrName>style.visibility</p:attrName>
                                        </p:attrNameLst>
                                      </p:cBhvr>
                                      <p:to>
                                        <p:strVal val="visible"/>
                                      </p:to>
                                    </p:set>
                                    <p:anim calcmode="lin" valueType="num">
                                      <p:cBhvr>
                                        <p:cTn id="25" dur="500" fill="hold"/>
                                        <p:tgtEl>
                                          <p:spTgt spid="440324">
                                            <p:txEl>
                                              <p:pRg st="0" end="0"/>
                                            </p:txEl>
                                          </p:spTgt>
                                        </p:tgtEl>
                                        <p:attrNameLst>
                                          <p:attrName>ppt_w</p:attrName>
                                        </p:attrNameLst>
                                      </p:cBhvr>
                                      <p:tavLst>
                                        <p:tav tm="0">
                                          <p:val>
                                            <p:strVal val="2/3*#ppt_w"/>
                                          </p:val>
                                        </p:tav>
                                        <p:tav tm="100000">
                                          <p:val>
                                            <p:strVal val="#ppt_w"/>
                                          </p:val>
                                        </p:tav>
                                      </p:tavLst>
                                    </p:anim>
                                    <p:anim calcmode="lin" valueType="num">
                                      <p:cBhvr>
                                        <p:cTn id="26" dur="500" fill="hold"/>
                                        <p:tgtEl>
                                          <p:spTgt spid="440324">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272" fill="hold" grpId="0" nodeType="clickEffect">
                                  <p:stCondLst>
                                    <p:cond delay="0"/>
                                  </p:stCondLst>
                                  <p:childTnLst>
                                    <p:set>
                                      <p:cBhvr>
                                        <p:cTn id="30" dur="1" fill="hold">
                                          <p:stCondLst>
                                            <p:cond delay="0"/>
                                          </p:stCondLst>
                                        </p:cTn>
                                        <p:tgtEl>
                                          <p:spTgt spid="440324">
                                            <p:txEl>
                                              <p:pRg st="1" end="1"/>
                                            </p:txEl>
                                          </p:spTgt>
                                        </p:tgtEl>
                                        <p:attrNameLst>
                                          <p:attrName>style.visibility</p:attrName>
                                        </p:attrNameLst>
                                      </p:cBhvr>
                                      <p:to>
                                        <p:strVal val="visible"/>
                                      </p:to>
                                    </p:set>
                                    <p:anim calcmode="lin" valueType="num">
                                      <p:cBhvr>
                                        <p:cTn id="31" dur="500" fill="hold"/>
                                        <p:tgtEl>
                                          <p:spTgt spid="440324">
                                            <p:txEl>
                                              <p:pRg st="1" end="1"/>
                                            </p:txEl>
                                          </p:spTgt>
                                        </p:tgtEl>
                                        <p:attrNameLst>
                                          <p:attrName>ppt_w</p:attrName>
                                        </p:attrNameLst>
                                      </p:cBhvr>
                                      <p:tavLst>
                                        <p:tav tm="0">
                                          <p:val>
                                            <p:strVal val="2/3*#ppt_w"/>
                                          </p:val>
                                        </p:tav>
                                        <p:tav tm="100000">
                                          <p:val>
                                            <p:strVal val="#ppt_w"/>
                                          </p:val>
                                        </p:tav>
                                      </p:tavLst>
                                    </p:anim>
                                    <p:anim calcmode="lin" valueType="num">
                                      <p:cBhvr>
                                        <p:cTn id="32" dur="500" fill="hold"/>
                                        <p:tgtEl>
                                          <p:spTgt spid="440324">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272" fill="hold" grpId="0" nodeType="clickEffect">
                                  <p:stCondLst>
                                    <p:cond delay="0"/>
                                  </p:stCondLst>
                                  <p:childTnLst>
                                    <p:set>
                                      <p:cBhvr>
                                        <p:cTn id="36" dur="1" fill="hold">
                                          <p:stCondLst>
                                            <p:cond delay="0"/>
                                          </p:stCondLst>
                                        </p:cTn>
                                        <p:tgtEl>
                                          <p:spTgt spid="440324">
                                            <p:txEl>
                                              <p:pRg st="2" end="2"/>
                                            </p:txEl>
                                          </p:spTgt>
                                        </p:tgtEl>
                                        <p:attrNameLst>
                                          <p:attrName>style.visibility</p:attrName>
                                        </p:attrNameLst>
                                      </p:cBhvr>
                                      <p:to>
                                        <p:strVal val="visible"/>
                                      </p:to>
                                    </p:set>
                                    <p:anim calcmode="lin" valueType="num">
                                      <p:cBhvr>
                                        <p:cTn id="37" dur="500" fill="hold"/>
                                        <p:tgtEl>
                                          <p:spTgt spid="440324">
                                            <p:txEl>
                                              <p:pRg st="2" end="2"/>
                                            </p:txEl>
                                          </p:spTgt>
                                        </p:tgtEl>
                                        <p:attrNameLst>
                                          <p:attrName>ppt_w</p:attrName>
                                        </p:attrNameLst>
                                      </p:cBhvr>
                                      <p:tavLst>
                                        <p:tav tm="0">
                                          <p:val>
                                            <p:strVal val="2/3*#ppt_w"/>
                                          </p:val>
                                        </p:tav>
                                        <p:tav tm="100000">
                                          <p:val>
                                            <p:strVal val="#ppt_w"/>
                                          </p:val>
                                        </p:tav>
                                      </p:tavLst>
                                    </p:anim>
                                    <p:anim calcmode="lin" valueType="num">
                                      <p:cBhvr>
                                        <p:cTn id="38" dur="500" fill="hold"/>
                                        <p:tgtEl>
                                          <p:spTgt spid="440324">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272" fill="hold" grpId="0" nodeType="clickEffect">
                                  <p:stCondLst>
                                    <p:cond delay="0"/>
                                  </p:stCondLst>
                                  <p:childTnLst>
                                    <p:set>
                                      <p:cBhvr>
                                        <p:cTn id="42" dur="1" fill="hold">
                                          <p:stCondLst>
                                            <p:cond delay="0"/>
                                          </p:stCondLst>
                                        </p:cTn>
                                        <p:tgtEl>
                                          <p:spTgt spid="440324">
                                            <p:txEl>
                                              <p:pRg st="3" end="3"/>
                                            </p:txEl>
                                          </p:spTgt>
                                        </p:tgtEl>
                                        <p:attrNameLst>
                                          <p:attrName>style.visibility</p:attrName>
                                        </p:attrNameLst>
                                      </p:cBhvr>
                                      <p:to>
                                        <p:strVal val="visible"/>
                                      </p:to>
                                    </p:set>
                                    <p:anim calcmode="lin" valueType="num">
                                      <p:cBhvr>
                                        <p:cTn id="43" dur="500" fill="hold"/>
                                        <p:tgtEl>
                                          <p:spTgt spid="440324">
                                            <p:txEl>
                                              <p:pRg st="3" end="3"/>
                                            </p:txEl>
                                          </p:spTgt>
                                        </p:tgtEl>
                                        <p:attrNameLst>
                                          <p:attrName>ppt_w</p:attrName>
                                        </p:attrNameLst>
                                      </p:cBhvr>
                                      <p:tavLst>
                                        <p:tav tm="0">
                                          <p:val>
                                            <p:strVal val="2/3*#ppt_w"/>
                                          </p:val>
                                        </p:tav>
                                        <p:tav tm="100000">
                                          <p:val>
                                            <p:strVal val="#ppt_w"/>
                                          </p:val>
                                        </p:tav>
                                      </p:tavLst>
                                    </p:anim>
                                    <p:anim calcmode="lin" valueType="num">
                                      <p:cBhvr>
                                        <p:cTn id="44" dur="500" fill="hold"/>
                                        <p:tgtEl>
                                          <p:spTgt spid="440324">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272" fill="hold" grpId="0" nodeType="clickEffect">
                                  <p:stCondLst>
                                    <p:cond delay="0"/>
                                  </p:stCondLst>
                                  <p:childTnLst>
                                    <p:set>
                                      <p:cBhvr>
                                        <p:cTn id="48" dur="1" fill="hold">
                                          <p:stCondLst>
                                            <p:cond delay="0"/>
                                          </p:stCondLst>
                                        </p:cTn>
                                        <p:tgtEl>
                                          <p:spTgt spid="440324">
                                            <p:txEl>
                                              <p:pRg st="4" end="4"/>
                                            </p:txEl>
                                          </p:spTgt>
                                        </p:tgtEl>
                                        <p:attrNameLst>
                                          <p:attrName>style.visibility</p:attrName>
                                        </p:attrNameLst>
                                      </p:cBhvr>
                                      <p:to>
                                        <p:strVal val="visible"/>
                                      </p:to>
                                    </p:set>
                                    <p:anim calcmode="lin" valueType="num">
                                      <p:cBhvr>
                                        <p:cTn id="49" dur="500" fill="hold"/>
                                        <p:tgtEl>
                                          <p:spTgt spid="440324">
                                            <p:txEl>
                                              <p:pRg st="4" end="4"/>
                                            </p:txEl>
                                          </p:spTgt>
                                        </p:tgtEl>
                                        <p:attrNameLst>
                                          <p:attrName>ppt_w</p:attrName>
                                        </p:attrNameLst>
                                      </p:cBhvr>
                                      <p:tavLst>
                                        <p:tav tm="0">
                                          <p:val>
                                            <p:strVal val="2/3*#ppt_w"/>
                                          </p:val>
                                        </p:tav>
                                        <p:tav tm="100000">
                                          <p:val>
                                            <p:strVal val="#ppt_w"/>
                                          </p:val>
                                        </p:tav>
                                      </p:tavLst>
                                    </p:anim>
                                    <p:anim calcmode="lin" valueType="num">
                                      <p:cBhvr>
                                        <p:cTn id="50" dur="500" fill="hold"/>
                                        <p:tgtEl>
                                          <p:spTgt spid="440324">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272" fill="hold" grpId="0" nodeType="clickEffect">
                                  <p:stCondLst>
                                    <p:cond delay="0"/>
                                  </p:stCondLst>
                                  <p:childTnLst>
                                    <p:set>
                                      <p:cBhvr>
                                        <p:cTn id="54" dur="1" fill="hold">
                                          <p:stCondLst>
                                            <p:cond delay="0"/>
                                          </p:stCondLst>
                                        </p:cTn>
                                        <p:tgtEl>
                                          <p:spTgt spid="440324">
                                            <p:txEl>
                                              <p:pRg st="5" end="5"/>
                                            </p:txEl>
                                          </p:spTgt>
                                        </p:tgtEl>
                                        <p:attrNameLst>
                                          <p:attrName>style.visibility</p:attrName>
                                        </p:attrNameLst>
                                      </p:cBhvr>
                                      <p:to>
                                        <p:strVal val="visible"/>
                                      </p:to>
                                    </p:set>
                                    <p:anim calcmode="lin" valueType="num">
                                      <p:cBhvr>
                                        <p:cTn id="55" dur="500" fill="hold"/>
                                        <p:tgtEl>
                                          <p:spTgt spid="440324">
                                            <p:txEl>
                                              <p:pRg st="5" end="5"/>
                                            </p:txEl>
                                          </p:spTgt>
                                        </p:tgtEl>
                                        <p:attrNameLst>
                                          <p:attrName>ppt_w</p:attrName>
                                        </p:attrNameLst>
                                      </p:cBhvr>
                                      <p:tavLst>
                                        <p:tav tm="0">
                                          <p:val>
                                            <p:strVal val="2/3*#ppt_w"/>
                                          </p:val>
                                        </p:tav>
                                        <p:tav tm="100000">
                                          <p:val>
                                            <p:strVal val="#ppt_w"/>
                                          </p:val>
                                        </p:tav>
                                      </p:tavLst>
                                    </p:anim>
                                    <p:anim calcmode="lin" valueType="num">
                                      <p:cBhvr>
                                        <p:cTn id="56" dur="500" fill="hold"/>
                                        <p:tgtEl>
                                          <p:spTgt spid="440324">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272" fill="hold" grpId="0" nodeType="clickEffect">
                                  <p:stCondLst>
                                    <p:cond delay="0"/>
                                  </p:stCondLst>
                                  <p:childTnLst>
                                    <p:set>
                                      <p:cBhvr>
                                        <p:cTn id="60" dur="1" fill="hold">
                                          <p:stCondLst>
                                            <p:cond delay="0"/>
                                          </p:stCondLst>
                                        </p:cTn>
                                        <p:tgtEl>
                                          <p:spTgt spid="440324">
                                            <p:txEl>
                                              <p:pRg st="6" end="6"/>
                                            </p:txEl>
                                          </p:spTgt>
                                        </p:tgtEl>
                                        <p:attrNameLst>
                                          <p:attrName>style.visibility</p:attrName>
                                        </p:attrNameLst>
                                      </p:cBhvr>
                                      <p:to>
                                        <p:strVal val="visible"/>
                                      </p:to>
                                    </p:set>
                                    <p:anim calcmode="lin" valueType="num">
                                      <p:cBhvr>
                                        <p:cTn id="61" dur="500" fill="hold"/>
                                        <p:tgtEl>
                                          <p:spTgt spid="440324">
                                            <p:txEl>
                                              <p:pRg st="6" end="6"/>
                                            </p:txEl>
                                          </p:spTgt>
                                        </p:tgtEl>
                                        <p:attrNameLst>
                                          <p:attrName>ppt_w</p:attrName>
                                        </p:attrNameLst>
                                      </p:cBhvr>
                                      <p:tavLst>
                                        <p:tav tm="0">
                                          <p:val>
                                            <p:strVal val="2/3*#ppt_w"/>
                                          </p:val>
                                        </p:tav>
                                        <p:tav tm="100000">
                                          <p:val>
                                            <p:strVal val="#ppt_w"/>
                                          </p:val>
                                        </p:tav>
                                      </p:tavLst>
                                    </p:anim>
                                    <p:anim calcmode="lin" valueType="num">
                                      <p:cBhvr>
                                        <p:cTn id="62" dur="500" fill="hold"/>
                                        <p:tgtEl>
                                          <p:spTgt spid="440324">
                                            <p:txEl>
                                              <p:pRg st="6" end="6"/>
                                            </p:txEl>
                                          </p:spTgt>
                                        </p:tgtEl>
                                        <p:attrNameLst>
                                          <p:attrName>ppt_h</p:attrName>
                                        </p:attrNameLst>
                                      </p:cBhvr>
                                      <p:tavLst>
                                        <p:tav tm="0">
                                          <p:val>
                                            <p:strVal val="2/3*#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272" fill="hold" grpId="0" nodeType="clickEffect">
                                  <p:stCondLst>
                                    <p:cond delay="0"/>
                                  </p:stCondLst>
                                  <p:childTnLst>
                                    <p:set>
                                      <p:cBhvr>
                                        <p:cTn id="66" dur="1" fill="hold">
                                          <p:stCondLst>
                                            <p:cond delay="0"/>
                                          </p:stCondLst>
                                        </p:cTn>
                                        <p:tgtEl>
                                          <p:spTgt spid="440324">
                                            <p:txEl>
                                              <p:pRg st="7" end="7"/>
                                            </p:txEl>
                                          </p:spTgt>
                                        </p:tgtEl>
                                        <p:attrNameLst>
                                          <p:attrName>style.visibility</p:attrName>
                                        </p:attrNameLst>
                                      </p:cBhvr>
                                      <p:to>
                                        <p:strVal val="visible"/>
                                      </p:to>
                                    </p:set>
                                    <p:anim calcmode="lin" valueType="num">
                                      <p:cBhvr>
                                        <p:cTn id="67" dur="500" fill="hold"/>
                                        <p:tgtEl>
                                          <p:spTgt spid="440324">
                                            <p:txEl>
                                              <p:pRg st="7" end="7"/>
                                            </p:txEl>
                                          </p:spTgt>
                                        </p:tgtEl>
                                        <p:attrNameLst>
                                          <p:attrName>ppt_w</p:attrName>
                                        </p:attrNameLst>
                                      </p:cBhvr>
                                      <p:tavLst>
                                        <p:tav tm="0">
                                          <p:val>
                                            <p:strVal val="2/3*#ppt_w"/>
                                          </p:val>
                                        </p:tav>
                                        <p:tav tm="100000">
                                          <p:val>
                                            <p:strVal val="#ppt_w"/>
                                          </p:val>
                                        </p:tav>
                                      </p:tavLst>
                                    </p:anim>
                                    <p:anim calcmode="lin" valueType="num">
                                      <p:cBhvr>
                                        <p:cTn id="68" dur="500" fill="hold"/>
                                        <p:tgtEl>
                                          <p:spTgt spid="440324">
                                            <p:txEl>
                                              <p:pRg st="7" end="7"/>
                                            </p:txEl>
                                          </p:spTgt>
                                        </p:tgtEl>
                                        <p:attrNameLst>
                                          <p:attrName>ppt_h</p:attrName>
                                        </p:attrNameLst>
                                      </p:cBhvr>
                                      <p:tavLst>
                                        <p:tav tm="0">
                                          <p:val>
                                            <p:strVal val="2/3*#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272" fill="hold" grpId="0" nodeType="clickEffect">
                                  <p:stCondLst>
                                    <p:cond delay="0"/>
                                  </p:stCondLst>
                                  <p:childTnLst>
                                    <p:set>
                                      <p:cBhvr>
                                        <p:cTn id="72" dur="1" fill="hold">
                                          <p:stCondLst>
                                            <p:cond delay="0"/>
                                          </p:stCondLst>
                                        </p:cTn>
                                        <p:tgtEl>
                                          <p:spTgt spid="440324">
                                            <p:txEl>
                                              <p:pRg st="8" end="8"/>
                                            </p:txEl>
                                          </p:spTgt>
                                        </p:tgtEl>
                                        <p:attrNameLst>
                                          <p:attrName>style.visibility</p:attrName>
                                        </p:attrNameLst>
                                      </p:cBhvr>
                                      <p:to>
                                        <p:strVal val="visible"/>
                                      </p:to>
                                    </p:set>
                                    <p:anim calcmode="lin" valueType="num">
                                      <p:cBhvr>
                                        <p:cTn id="73" dur="500" fill="hold"/>
                                        <p:tgtEl>
                                          <p:spTgt spid="440324">
                                            <p:txEl>
                                              <p:pRg st="8" end="8"/>
                                            </p:txEl>
                                          </p:spTgt>
                                        </p:tgtEl>
                                        <p:attrNameLst>
                                          <p:attrName>ppt_w</p:attrName>
                                        </p:attrNameLst>
                                      </p:cBhvr>
                                      <p:tavLst>
                                        <p:tav tm="0">
                                          <p:val>
                                            <p:strVal val="2/3*#ppt_w"/>
                                          </p:val>
                                        </p:tav>
                                        <p:tav tm="100000">
                                          <p:val>
                                            <p:strVal val="#ppt_w"/>
                                          </p:val>
                                        </p:tav>
                                      </p:tavLst>
                                    </p:anim>
                                    <p:anim calcmode="lin" valueType="num">
                                      <p:cBhvr>
                                        <p:cTn id="74" dur="500" fill="hold"/>
                                        <p:tgtEl>
                                          <p:spTgt spid="440324">
                                            <p:txEl>
                                              <p:pRg st="8" end="8"/>
                                            </p:txEl>
                                          </p:spTgt>
                                        </p:tgtEl>
                                        <p:attrNameLst>
                                          <p:attrName>ppt_h</p:attrName>
                                        </p:attrNameLst>
                                      </p:cBhvr>
                                      <p:tavLst>
                                        <p:tav tm="0">
                                          <p:val>
                                            <p:strVal val="2/3*#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3" presetClass="entr" presetSubtype="272" fill="hold" grpId="0" nodeType="clickEffect">
                                  <p:stCondLst>
                                    <p:cond delay="0"/>
                                  </p:stCondLst>
                                  <p:childTnLst>
                                    <p:set>
                                      <p:cBhvr>
                                        <p:cTn id="78" dur="1" fill="hold">
                                          <p:stCondLst>
                                            <p:cond delay="0"/>
                                          </p:stCondLst>
                                        </p:cTn>
                                        <p:tgtEl>
                                          <p:spTgt spid="440324">
                                            <p:txEl>
                                              <p:pRg st="9" end="9"/>
                                            </p:txEl>
                                          </p:spTgt>
                                        </p:tgtEl>
                                        <p:attrNameLst>
                                          <p:attrName>style.visibility</p:attrName>
                                        </p:attrNameLst>
                                      </p:cBhvr>
                                      <p:to>
                                        <p:strVal val="visible"/>
                                      </p:to>
                                    </p:set>
                                    <p:anim calcmode="lin" valueType="num">
                                      <p:cBhvr>
                                        <p:cTn id="79" dur="500" fill="hold"/>
                                        <p:tgtEl>
                                          <p:spTgt spid="440324">
                                            <p:txEl>
                                              <p:pRg st="9" end="9"/>
                                            </p:txEl>
                                          </p:spTgt>
                                        </p:tgtEl>
                                        <p:attrNameLst>
                                          <p:attrName>ppt_w</p:attrName>
                                        </p:attrNameLst>
                                      </p:cBhvr>
                                      <p:tavLst>
                                        <p:tav tm="0">
                                          <p:val>
                                            <p:strVal val="2/3*#ppt_w"/>
                                          </p:val>
                                        </p:tav>
                                        <p:tav tm="100000">
                                          <p:val>
                                            <p:strVal val="#ppt_w"/>
                                          </p:val>
                                        </p:tav>
                                      </p:tavLst>
                                    </p:anim>
                                    <p:anim calcmode="lin" valueType="num">
                                      <p:cBhvr>
                                        <p:cTn id="80" dur="500" fill="hold"/>
                                        <p:tgtEl>
                                          <p:spTgt spid="440324">
                                            <p:txEl>
                                              <p:pRg st="9" end="9"/>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2" grpId="0" autoUpdateAnimBg="0"/>
      <p:bldP spid="440323" grpId="0" build="p" autoUpdateAnimBg="0"/>
      <p:bldP spid="440324"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7186" name="Rectangle 1026"/>
          <p:cNvSpPr>
            <a:spLocks noGrp="1" noChangeArrowheads="1"/>
          </p:cNvSpPr>
          <p:nvPr>
            <p:ph type="title"/>
          </p:nvPr>
        </p:nvSpPr>
        <p:spPr>
          <a:xfrm>
            <a:off x="685800" y="228600"/>
            <a:ext cx="7772400" cy="838200"/>
          </a:xfrm>
        </p:spPr>
        <p:txBody>
          <a:bodyPr/>
          <a:lstStyle/>
          <a:p>
            <a:pPr eaLnBrk="1" hangingPunct="1">
              <a:defRPr/>
            </a:pPr>
            <a:r>
              <a:rPr lang="fr-FR" smtClean="0"/>
              <a:t>Rythme du coup</a:t>
            </a:r>
          </a:p>
        </p:txBody>
      </p:sp>
      <p:pic>
        <p:nvPicPr>
          <p:cNvPr id="477189" name="Chila 4.mpg">
            <a:hlinkClick r:id="" action="ppaction://media"/>
          </p:cNvPr>
          <p:cNvPicPr>
            <a:picLocks noGrp="1" noChangeAspect="1" noChangeArrowheads="1"/>
          </p:cNvPicPr>
          <p:nvPr>
            <p:ph type="media" sz="half" idx="2"/>
            <a:videoFile r:link="rId1"/>
          </p:nvPr>
        </p:nvPicPr>
        <p:blipFill>
          <a:blip r:embed="rId3" cstate="print"/>
          <a:srcRect/>
          <a:stretch>
            <a:fillRect/>
          </a:stretch>
        </p:blipFill>
        <p:spPr>
          <a:xfrm>
            <a:off x="609600" y="1143000"/>
            <a:ext cx="7924800" cy="5545138"/>
          </a:xfrm>
        </p:spPr>
      </p:pic>
    </p:spTree>
  </p:cSld>
  <p:clrMapOvr>
    <a:masterClrMapping/>
  </p:clrMapOvr>
  <p:transition spd="med">
    <p:zoom/>
  </p:transition>
  <p:timing>
    <p:tnLst>
      <p:par>
        <p:cTn id="1" dur="indefinite" restart="never" nodeType="tmRoot">
          <p:childTnLst>
            <p:seq concurrent="1" nextAc="seek">
              <p:cTn id="2" restart="whenNotActive" fill="hold" evtFilter="cancelBubble" nodeType="interactiveSeq">
                <p:stCondLst>
                  <p:cond evt="onClick" delay="0">
                    <p:tgtEl>
                      <p:spTgt spid="47718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77189"/>
                                        </p:tgtEl>
                                      </p:cBhvr>
                                    </p:cmd>
                                  </p:childTnLst>
                                </p:cTn>
                              </p:par>
                            </p:childTnLst>
                          </p:cTn>
                        </p:par>
                      </p:childTnLst>
                    </p:cTn>
                  </p:par>
                </p:childTnLst>
              </p:cTn>
              <p:nextCondLst>
                <p:cond evt="onClick" delay="0">
                  <p:tgtEl>
                    <p:spTgt spid="477189"/>
                  </p:tgtEl>
                </p:cond>
              </p:nextCondLst>
            </p:seq>
            <p:video>
              <p:cMediaNode>
                <p:cTn id="7" fill="hold" display="0">
                  <p:stCondLst>
                    <p:cond delay="indefinite"/>
                  </p:stCondLst>
                  <p:endCondLst>
                    <p:cond evt="onNext" delay="0">
                      <p:tgtEl>
                        <p:sldTgt/>
                      </p:tgtEl>
                    </p:cond>
                    <p:cond evt="onPrev" delay="0">
                      <p:tgtEl>
                        <p:sldTgt/>
                      </p:tgtEl>
                    </p:cond>
                  </p:endCondLst>
                </p:cTn>
                <p:tgtEl>
                  <p:spTgt spid="477189"/>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p:txBody>
          <a:bodyPr/>
          <a:lstStyle/>
          <a:p>
            <a:pPr eaLnBrk="1" hangingPunct="1">
              <a:defRPr/>
            </a:pPr>
            <a:r>
              <a:rPr lang="fr-FR" b="1" smtClean="0"/>
              <a:t>Le dosage </a:t>
            </a:r>
            <a:r>
              <a:rPr lang="fr-FR" sz="2800" b="1" smtClean="0"/>
              <a:t>(consolider les fondations)</a:t>
            </a:r>
          </a:p>
        </p:txBody>
      </p:sp>
      <p:sp>
        <p:nvSpPr>
          <p:cNvPr id="452611" name="Rectangle 3"/>
          <p:cNvSpPr>
            <a:spLocks noGrp="1" noChangeArrowheads="1"/>
          </p:cNvSpPr>
          <p:nvPr>
            <p:ph type="body" sz="half" idx="1"/>
          </p:nvPr>
        </p:nvSpPr>
        <p:spPr>
          <a:xfrm>
            <a:off x="381000" y="1641475"/>
            <a:ext cx="4191000" cy="4454525"/>
          </a:xfrm>
        </p:spPr>
        <p:txBody>
          <a:bodyPr/>
          <a:lstStyle/>
          <a:p>
            <a:pPr eaLnBrk="1" hangingPunct="1">
              <a:defRPr/>
            </a:pPr>
            <a:r>
              <a:rPr lang="fr-FR" sz="3200" b="1" smtClean="0"/>
              <a:t>Maîtriser l’explosivité.</a:t>
            </a:r>
          </a:p>
          <a:p>
            <a:pPr eaLnBrk="1" hangingPunct="1">
              <a:defRPr/>
            </a:pPr>
            <a:r>
              <a:rPr lang="fr-FR" sz="3200" b="1" smtClean="0"/>
              <a:t>Attention au calibrage.</a:t>
            </a:r>
          </a:p>
          <a:p>
            <a:pPr eaLnBrk="1" hangingPunct="1">
              <a:defRPr/>
            </a:pPr>
            <a:r>
              <a:rPr lang="fr-FR" sz="3200" b="1" smtClean="0"/>
              <a:t>A terme, arriver à jouer sur toutes les nuances.</a:t>
            </a:r>
          </a:p>
        </p:txBody>
      </p:sp>
      <p:sp>
        <p:nvSpPr>
          <p:cNvPr id="452612" name="Rectangle 4"/>
          <p:cNvSpPr>
            <a:spLocks noGrp="1" noChangeArrowheads="1"/>
          </p:cNvSpPr>
          <p:nvPr>
            <p:ph type="body" sz="half" idx="2"/>
          </p:nvPr>
        </p:nvSpPr>
        <p:spPr>
          <a:xfrm>
            <a:off x="4648200" y="1641475"/>
            <a:ext cx="4191000" cy="4454525"/>
          </a:xfrm>
        </p:spPr>
        <p:txBody>
          <a:bodyPr/>
          <a:lstStyle/>
          <a:p>
            <a:pPr eaLnBrk="1" hangingPunct="1">
              <a:defRPr/>
            </a:pPr>
            <a:r>
              <a:rPr lang="fr-FR" sz="2400" b="1" smtClean="0"/>
              <a:t>Très important, les consignes</a:t>
            </a:r>
            <a:r>
              <a:rPr lang="fr-FR" sz="2400" smtClean="0"/>
              <a:t> </a:t>
            </a:r>
            <a:r>
              <a:rPr lang="fr-FR" sz="2400" b="1" smtClean="0"/>
              <a:t>de l’entraîneur.</a:t>
            </a:r>
          </a:p>
          <a:p>
            <a:pPr eaLnBrk="1" hangingPunct="1">
              <a:buFont typeface="Wingdings" pitchFamily="2" charset="2"/>
              <a:buNone/>
              <a:defRPr/>
            </a:pPr>
            <a:r>
              <a:rPr lang="fr-FR" sz="2400" b="1" smtClean="0"/>
              <a:t>	-</a:t>
            </a:r>
            <a:r>
              <a:rPr lang="fr-FR" sz="2400" smtClean="0"/>
              <a:t> Être capable d’augmenter progressivement la vitesse. </a:t>
            </a:r>
          </a:p>
          <a:p>
            <a:pPr eaLnBrk="1" hangingPunct="1">
              <a:buFont typeface="Wingdings" pitchFamily="2" charset="2"/>
              <a:buNone/>
              <a:defRPr/>
            </a:pPr>
            <a:r>
              <a:rPr lang="fr-FR" sz="2400" smtClean="0"/>
              <a:t>	- Ralentir le jeu</a:t>
            </a:r>
          </a:p>
          <a:p>
            <a:pPr eaLnBrk="1" hangingPunct="1">
              <a:defRPr/>
            </a:pPr>
            <a:r>
              <a:rPr lang="fr-FR" sz="2400" smtClean="0"/>
              <a:t>Jouer plus souvent sur le paramètre de la hauteur.</a:t>
            </a:r>
          </a:p>
          <a:p>
            <a:pPr eaLnBrk="1" hangingPunct="1">
              <a:defRPr/>
            </a:pPr>
            <a:r>
              <a:rPr lang="fr-FR" sz="2400" smtClean="0"/>
              <a:t>Veiller au </a:t>
            </a:r>
            <a:r>
              <a:rPr lang="fr-FR" sz="2400" b="1" smtClean="0"/>
              <a:t>calibrage</a:t>
            </a:r>
            <a:r>
              <a:rPr lang="fr-FR" sz="2400" smtClean="0"/>
              <a:t> horizontal et vertical.</a:t>
            </a:r>
            <a:r>
              <a:rPr lang="fr-FR" smtClean="0"/>
              <a:t> </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2610"/>
                                        </p:tgtEl>
                                        <p:attrNameLst>
                                          <p:attrName>style.visibility</p:attrName>
                                        </p:attrNameLst>
                                      </p:cBhvr>
                                      <p:to>
                                        <p:strVal val="visible"/>
                                      </p:to>
                                    </p:set>
                                    <p:anim calcmode="lin" valueType="num">
                                      <p:cBhvr additive="base">
                                        <p:cTn id="7" dur="500" fill="hold"/>
                                        <p:tgtEl>
                                          <p:spTgt spid="452610"/>
                                        </p:tgtEl>
                                        <p:attrNameLst>
                                          <p:attrName>ppt_x</p:attrName>
                                        </p:attrNameLst>
                                      </p:cBhvr>
                                      <p:tavLst>
                                        <p:tav tm="0">
                                          <p:val>
                                            <p:strVal val="0-#ppt_w/2"/>
                                          </p:val>
                                        </p:tav>
                                        <p:tav tm="100000">
                                          <p:val>
                                            <p:strVal val="#ppt_x"/>
                                          </p:val>
                                        </p:tav>
                                      </p:tavLst>
                                    </p:anim>
                                    <p:anim calcmode="lin" valueType="num">
                                      <p:cBhvr additive="base">
                                        <p:cTn id="8" dur="500" fill="hold"/>
                                        <p:tgtEl>
                                          <p:spTgt spid="4526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452611">
                                            <p:txEl>
                                              <p:pRg st="0" end="0"/>
                                            </p:txEl>
                                          </p:spTgt>
                                        </p:tgtEl>
                                        <p:attrNameLst>
                                          <p:attrName>style.visibility</p:attrName>
                                        </p:attrNameLst>
                                      </p:cBhvr>
                                      <p:to>
                                        <p:strVal val="visible"/>
                                      </p:to>
                                    </p:set>
                                    <p:anim calcmode="lin" valueType="num">
                                      <p:cBhvr>
                                        <p:cTn id="13" dur="500" fill="hold"/>
                                        <p:tgtEl>
                                          <p:spTgt spid="452611">
                                            <p:txEl>
                                              <p:pRg st="0" end="0"/>
                                            </p:txEl>
                                          </p:spTgt>
                                        </p:tgtEl>
                                        <p:attrNameLst>
                                          <p:attrName>ppt_w</p:attrName>
                                        </p:attrNameLst>
                                      </p:cBhvr>
                                      <p:tavLst>
                                        <p:tav tm="0">
                                          <p:val>
                                            <p:strVal val="2/3*#ppt_w"/>
                                          </p:val>
                                        </p:tav>
                                        <p:tav tm="100000">
                                          <p:val>
                                            <p:strVal val="#ppt_w"/>
                                          </p:val>
                                        </p:tav>
                                      </p:tavLst>
                                    </p:anim>
                                    <p:anim calcmode="lin" valueType="num">
                                      <p:cBhvr>
                                        <p:cTn id="14" dur="500" fill="hold"/>
                                        <p:tgtEl>
                                          <p:spTgt spid="452611">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452611">
                                            <p:txEl>
                                              <p:pRg st="1" end="1"/>
                                            </p:txEl>
                                          </p:spTgt>
                                        </p:tgtEl>
                                        <p:attrNameLst>
                                          <p:attrName>style.visibility</p:attrName>
                                        </p:attrNameLst>
                                      </p:cBhvr>
                                      <p:to>
                                        <p:strVal val="visible"/>
                                      </p:to>
                                    </p:set>
                                    <p:anim calcmode="lin" valueType="num">
                                      <p:cBhvr>
                                        <p:cTn id="19" dur="500" fill="hold"/>
                                        <p:tgtEl>
                                          <p:spTgt spid="452611">
                                            <p:txEl>
                                              <p:pRg st="1" end="1"/>
                                            </p:txEl>
                                          </p:spTgt>
                                        </p:tgtEl>
                                        <p:attrNameLst>
                                          <p:attrName>ppt_w</p:attrName>
                                        </p:attrNameLst>
                                      </p:cBhvr>
                                      <p:tavLst>
                                        <p:tav tm="0">
                                          <p:val>
                                            <p:strVal val="2/3*#ppt_w"/>
                                          </p:val>
                                        </p:tav>
                                        <p:tav tm="100000">
                                          <p:val>
                                            <p:strVal val="#ppt_w"/>
                                          </p:val>
                                        </p:tav>
                                      </p:tavLst>
                                    </p:anim>
                                    <p:anim calcmode="lin" valueType="num">
                                      <p:cBhvr>
                                        <p:cTn id="20" dur="500" fill="hold"/>
                                        <p:tgtEl>
                                          <p:spTgt spid="452611">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452611">
                                            <p:txEl>
                                              <p:pRg st="2" end="2"/>
                                            </p:txEl>
                                          </p:spTgt>
                                        </p:tgtEl>
                                        <p:attrNameLst>
                                          <p:attrName>style.visibility</p:attrName>
                                        </p:attrNameLst>
                                      </p:cBhvr>
                                      <p:to>
                                        <p:strVal val="visible"/>
                                      </p:to>
                                    </p:set>
                                    <p:anim calcmode="lin" valueType="num">
                                      <p:cBhvr>
                                        <p:cTn id="25" dur="500" fill="hold"/>
                                        <p:tgtEl>
                                          <p:spTgt spid="452611">
                                            <p:txEl>
                                              <p:pRg st="2" end="2"/>
                                            </p:txEl>
                                          </p:spTgt>
                                        </p:tgtEl>
                                        <p:attrNameLst>
                                          <p:attrName>ppt_w</p:attrName>
                                        </p:attrNameLst>
                                      </p:cBhvr>
                                      <p:tavLst>
                                        <p:tav tm="0">
                                          <p:val>
                                            <p:strVal val="2/3*#ppt_w"/>
                                          </p:val>
                                        </p:tav>
                                        <p:tav tm="100000">
                                          <p:val>
                                            <p:strVal val="#ppt_w"/>
                                          </p:val>
                                        </p:tav>
                                      </p:tavLst>
                                    </p:anim>
                                    <p:anim calcmode="lin" valueType="num">
                                      <p:cBhvr>
                                        <p:cTn id="26" dur="500" fill="hold"/>
                                        <p:tgtEl>
                                          <p:spTgt spid="452611">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272" fill="hold" grpId="0" nodeType="clickEffect">
                                  <p:stCondLst>
                                    <p:cond delay="0"/>
                                  </p:stCondLst>
                                  <p:childTnLst>
                                    <p:set>
                                      <p:cBhvr>
                                        <p:cTn id="30" dur="1" fill="hold">
                                          <p:stCondLst>
                                            <p:cond delay="0"/>
                                          </p:stCondLst>
                                        </p:cTn>
                                        <p:tgtEl>
                                          <p:spTgt spid="452612">
                                            <p:txEl>
                                              <p:pRg st="0" end="0"/>
                                            </p:txEl>
                                          </p:spTgt>
                                        </p:tgtEl>
                                        <p:attrNameLst>
                                          <p:attrName>style.visibility</p:attrName>
                                        </p:attrNameLst>
                                      </p:cBhvr>
                                      <p:to>
                                        <p:strVal val="visible"/>
                                      </p:to>
                                    </p:set>
                                    <p:anim calcmode="lin" valueType="num">
                                      <p:cBhvr>
                                        <p:cTn id="31" dur="500" fill="hold"/>
                                        <p:tgtEl>
                                          <p:spTgt spid="452612">
                                            <p:txEl>
                                              <p:pRg st="0" end="0"/>
                                            </p:txEl>
                                          </p:spTgt>
                                        </p:tgtEl>
                                        <p:attrNameLst>
                                          <p:attrName>ppt_w</p:attrName>
                                        </p:attrNameLst>
                                      </p:cBhvr>
                                      <p:tavLst>
                                        <p:tav tm="0">
                                          <p:val>
                                            <p:strVal val="2/3*#ppt_w"/>
                                          </p:val>
                                        </p:tav>
                                        <p:tav tm="100000">
                                          <p:val>
                                            <p:strVal val="#ppt_w"/>
                                          </p:val>
                                        </p:tav>
                                      </p:tavLst>
                                    </p:anim>
                                    <p:anim calcmode="lin" valueType="num">
                                      <p:cBhvr>
                                        <p:cTn id="32" dur="500" fill="hold"/>
                                        <p:tgtEl>
                                          <p:spTgt spid="452612">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272" fill="hold" grpId="0" nodeType="clickEffect">
                                  <p:stCondLst>
                                    <p:cond delay="0"/>
                                  </p:stCondLst>
                                  <p:childTnLst>
                                    <p:set>
                                      <p:cBhvr>
                                        <p:cTn id="36" dur="1" fill="hold">
                                          <p:stCondLst>
                                            <p:cond delay="0"/>
                                          </p:stCondLst>
                                        </p:cTn>
                                        <p:tgtEl>
                                          <p:spTgt spid="452612">
                                            <p:txEl>
                                              <p:pRg st="1" end="1"/>
                                            </p:txEl>
                                          </p:spTgt>
                                        </p:tgtEl>
                                        <p:attrNameLst>
                                          <p:attrName>style.visibility</p:attrName>
                                        </p:attrNameLst>
                                      </p:cBhvr>
                                      <p:to>
                                        <p:strVal val="visible"/>
                                      </p:to>
                                    </p:set>
                                    <p:anim calcmode="lin" valueType="num">
                                      <p:cBhvr>
                                        <p:cTn id="37" dur="500" fill="hold"/>
                                        <p:tgtEl>
                                          <p:spTgt spid="452612">
                                            <p:txEl>
                                              <p:pRg st="1" end="1"/>
                                            </p:txEl>
                                          </p:spTgt>
                                        </p:tgtEl>
                                        <p:attrNameLst>
                                          <p:attrName>ppt_w</p:attrName>
                                        </p:attrNameLst>
                                      </p:cBhvr>
                                      <p:tavLst>
                                        <p:tav tm="0">
                                          <p:val>
                                            <p:strVal val="2/3*#ppt_w"/>
                                          </p:val>
                                        </p:tav>
                                        <p:tav tm="100000">
                                          <p:val>
                                            <p:strVal val="#ppt_w"/>
                                          </p:val>
                                        </p:tav>
                                      </p:tavLst>
                                    </p:anim>
                                    <p:anim calcmode="lin" valueType="num">
                                      <p:cBhvr>
                                        <p:cTn id="38" dur="500" fill="hold"/>
                                        <p:tgtEl>
                                          <p:spTgt spid="452612">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272" fill="hold" grpId="0" nodeType="clickEffect">
                                  <p:stCondLst>
                                    <p:cond delay="0"/>
                                  </p:stCondLst>
                                  <p:childTnLst>
                                    <p:set>
                                      <p:cBhvr>
                                        <p:cTn id="42" dur="1" fill="hold">
                                          <p:stCondLst>
                                            <p:cond delay="0"/>
                                          </p:stCondLst>
                                        </p:cTn>
                                        <p:tgtEl>
                                          <p:spTgt spid="452612">
                                            <p:txEl>
                                              <p:pRg st="2" end="2"/>
                                            </p:txEl>
                                          </p:spTgt>
                                        </p:tgtEl>
                                        <p:attrNameLst>
                                          <p:attrName>style.visibility</p:attrName>
                                        </p:attrNameLst>
                                      </p:cBhvr>
                                      <p:to>
                                        <p:strVal val="visible"/>
                                      </p:to>
                                    </p:set>
                                    <p:anim calcmode="lin" valueType="num">
                                      <p:cBhvr>
                                        <p:cTn id="43" dur="500" fill="hold"/>
                                        <p:tgtEl>
                                          <p:spTgt spid="452612">
                                            <p:txEl>
                                              <p:pRg st="2" end="2"/>
                                            </p:txEl>
                                          </p:spTgt>
                                        </p:tgtEl>
                                        <p:attrNameLst>
                                          <p:attrName>ppt_w</p:attrName>
                                        </p:attrNameLst>
                                      </p:cBhvr>
                                      <p:tavLst>
                                        <p:tav tm="0">
                                          <p:val>
                                            <p:strVal val="2/3*#ppt_w"/>
                                          </p:val>
                                        </p:tav>
                                        <p:tav tm="100000">
                                          <p:val>
                                            <p:strVal val="#ppt_w"/>
                                          </p:val>
                                        </p:tav>
                                      </p:tavLst>
                                    </p:anim>
                                    <p:anim calcmode="lin" valueType="num">
                                      <p:cBhvr>
                                        <p:cTn id="44" dur="500" fill="hold"/>
                                        <p:tgtEl>
                                          <p:spTgt spid="452612">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272" fill="hold" grpId="0" nodeType="clickEffect">
                                  <p:stCondLst>
                                    <p:cond delay="0"/>
                                  </p:stCondLst>
                                  <p:childTnLst>
                                    <p:set>
                                      <p:cBhvr>
                                        <p:cTn id="48" dur="1" fill="hold">
                                          <p:stCondLst>
                                            <p:cond delay="0"/>
                                          </p:stCondLst>
                                        </p:cTn>
                                        <p:tgtEl>
                                          <p:spTgt spid="452612">
                                            <p:txEl>
                                              <p:pRg st="3" end="3"/>
                                            </p:txEl>
                                          </p:spTgt>
                                        </p:tgtEl>
                                        <p:attrNameLst>
                                          <p:attrName>style.visibility</p:attrName>
                                        </p:attrNameLst>
                                      </p:cBhvr>
                                      <p:to>
                                        <p:strVal val="visible"/>
                                      </p:to>
                                    </p:set>
                                    <p:anim calcmode="lin" valueType="num">
                                      <p:cBhvr>
                                        <p:cTn id="49" dur="500" fill="hold"/>
                                        <p:tgtEl>
                                          <p:spTgt spid="452612">
                                            <p:txEl>
                                              <p:pRg st="3" end="3"/>
                                            </p:txEl>
                                          </p:spTgt>
                                        </p:tgtEl>
                                        <p:attrNameLst>
                                          <p:attrName>ppt_w</p:attrName>
                                        </p:attrNameLst>
                                      </p:cBhvr>
                                      <p:tavLst>
                                        <p:tav tm="0">
                                          <p:val>
                                            <p:strVal val="2/3*#ppt_w"/>
                                          </p:val>
                                        </p:tav>
                                        <p:tav tm="100000">
                                          <p:val>
                                            <p:strVal val="#ppt_w"/>
                                          </p:val>
                                        </p:tav>
                                      </p:tavLst>
                                    </p:anim>
                                    <p:anim calcmode="lin" valueType="num">
                                      <p:cBhvr>
                                        <p:cTn id="50" dur="500" fill="hold"/>
                                        <p:tgtEl>
                                          <p:spTgt spid="452612">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272" fill="hold" grpId="0" nodeType="clickEffect">
                                  <p:stCondLst>
                                    <p:cond delay="0"/>
                                  </p:stCondLst>
                                  <p:childTnLst>
                                    <p:set>
                                      <p:cBhvr>
                                        <p:cTn id="54" dur="1" fill="hold">
                                          <p:stCondLst>
                                            <p:cond delay="0"/>
                                          </p:stCondLst>
                                        </p:cTn>
                                        <p:tgtEl>
                                          <p:spTgt spid="452612">
                                            <p:txEl>
                                              <p:pRg st="4" end="4"/>
                                            </p:txEl>
                                          </p:spTgt>
                                        </p:tgtEl>
                                        <p:attrNameLst>
                                          <p:attrName>style.visibility</p:attrName>
                                        </p:attrNameLst>
                                      </p:cBhvr>
                                      <p:to>
                                        <p:strVal val="visible"/>
                                      </p:to>
                                    </p:set>
                                    <p:anim calcmode="lin" valueType="num">
                                      <p:cBhvr>
                                        <p:cTn id="55" dur="500" fill="hold"/>
                                        <p:tgtEl>
                                          <p:spTgt spid="452612">
                                            <p:txEl>
                                              <p:pRg st="4" end="4"/>
                                            </p:txEl>
                                          </p:spTgt>
                                        </p:tgtEl>
                                        <p:attrNameLst>
                                          <p:attrName>ppt_w</p:attrName>
                                        </p:attrNameLst>
                                      </p:cBhvr>
                                      <p:tavLst>
                                        <p:tav tm="0">
                                          <p:val>
                                            <p:strVal val="2/3*#ppt_w"/>
                                          </p:val>
                                        </p:tav>
                                        <p:tav tm="100000">
                                          <p:val>
                                            <p:strVal val="#ppt_w"/>
                                          </p:val>
                                        </p:tav>
                                      </p:tavLst>
                                    </p:anim>
                                    <p:anim calcmode="lin" valueType="num">
                                      <p:cBhvr>
                                        <p:cTn id="56" dur="500" fill="hold"/>
                                        <p:tgtEl>
                                          <p:spTgt spid="452612">
                                            <p:txEl>
                                              <p:pRg st="4" end="4"/>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0" grpId="0" autoUpdateAnimBg="0"/>
      <p:bldP spid="452611" grpId="0" build="p" autoUpdateAnimBg="0"/>
      <p:bldP spid="452612"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23940" name="Rectangle 4"/>
          <p:cNvSpPr>
            <a:spLocks noGrp="1" noChangeArrowheads="1"/>
          </p:cNvSpPr>
          <p:nvPr>
            <p:ph type="title"/>
          </p:nvPr>
        </p:nvSpPr>
        <p:spPr>
          <a:xfrm>
            <a:off x="685800" y="228600"/>
            <a:ext cx="7772400" cy="838200"/>
          </a:xfrm>
        </p:spPr>
        <p:txBody>
          <a:bodyPr/>
          <a:lstStyle/>
          <a:p>
            <a:pPr eaLnBrk="1" hangingPunct="1">
              <a:defRPr/>
            </a:pPr>
            <a:r>
              <a:rPr lang="fr-FR" b="1" smtClean="0"/>
              <a:t>Résumé</a:t>
            </a:r>
          </a:p>
        </p:txBody>
      </p:sp>
      <p:sp>
        <p:nvSpPr>
          <p:cNvPr id="423941" name="Rectangle 5"/>
          <p:cNvSpPr>
            <a:spLocks noGrp="1" noChangeArrowheads="1"/>
          </p:cNvSpPr>
          <p:nvPr>
            <p:ph type="body" idx="1"/>
          </p:nvPr>
        </p:nvSpPr>
        <p:spPr>
          <a:xfrm>
            <a:off x="685800" y="1295400"/>
            <a:ext cx="7772400" cy="4454525"/>
          </a:xfrm>
        </p:spPr>
        <p:txBody>
          <a:bodyPr/>
          <a:lstStyle/>
          <a:p>
            <a:pPr eaLnBrk="1" hangingPunct="1">
              <a:defRPr/>
            </a:pPr>
            <a:r>
              <a:rPr lang="fr-FR" sz="2000" smtClean="0"/>
              <a:t>Travailler la dissociation en tennis de table (sachons utiliser les différentes parties du corps et sachons les utiliser à bon escient).</a:t>
            </a:r>
          </a:p>
          <a:p>
            <a:pPr eaLnBrk="1" hangingPunct="1">
              <a:defRPr/>
            </a:pPr>
            <a:r>
              <a:rPr lang="fr-FR" sz="2000" smtClean="0"/>
              <a:t>Varier les procédures d’entraînement.</a:t>
            </a:r>
          </a:p>
          <a:p>
            <a:pPr eaLnBrk="1" hangingPunct="1">
              <a:defRPr/>
            </a:pPr>
            <a:r>
              <a:rPr lang="fr-FR" sz="2000" smtClean="0"/>
              <a:t>Jouer avec des matériaux spécifiques.</a:t>
            </a:r>
          </a:p>
          <a:p>
            <a:pPr eaLnBrk="1" hangingPunct="1">
              <a:defRPr/>
            </a:pPr>
            <a:r>
              <a:rPr lang="fr-FR" sz="2000" smtClean="0"/>
              <a:t>Alternance de jeu avec et sans colle rapide.</a:t>
            </a:r>
          </a:p>
          <a:p>
            <a:pPr eaLnBrk="1" hangingPunct="1">
              <a:defRPr/>
            </a:pPr>
            <a:r>
              <a:rPr lang="fr-FR" sz="2000" smtClean="0"/>
              <a:t>Varier les partenaires d’entraînement.</a:t>
            </a:r>
          </a:p>
          <a:p>
            <a:pPr eaLnBrk="1" hangingPunct="1">
              <a:defRPr/>
            </a:pPr>
            <a:r>
              <a:rPr lang="fr-FR" sz="2000" smtClean="0"/>
              <a:t>S’entraîner souvent en situations réelles de jeu.</a:t>
            </a:r>
          </a:p>
          <a:p>
            <a:pPr eaLnBrk="1" hangingPunct="1">
              <a:defRPr/>
            </a:pPr>
            <a:r>
              <a:rPr lang="fr-FR" sz="2000" smtClean="0"/>
              <a:t>Créer des situations inhabituelles.</a:t>
            </a:r>
          </a:p>
          <a:p>
            <a:pPr eaLnBrk="1" hangingPunct="1">
              <a:buFont typeface="Wingdings" pitchFamily="2" charset="2"/>
              <a:buNone/>
              <a:defRPr/>
            </a:pPr>
            <a:r>
              <a:rPr lang="fr-FR" sz="2000" b="1" smtClean="0"/>
              <a:t>	Remarque </a:t>
            </a:r>
            <a:r>
              <a:rPr lang="fr-FR" sz="2000" smtClean="0"/>
              <a:t>: en sollicitant les joueurs de manière spontanée, c’est à dire sans consigne, on s’aperçoit aisément de la diversité des tempos naturels.</a:t>
            </a:r>
          </a:p>
          <a:p>
            <a:pPr eaLnBrk="1" hangingPunct="1">
              <a:buFont typeface="Wingdings" pitchFamily="2" charset="2"/>
              <a:buNone/>
              <a:defRPr/>
            </a:pPr>
            <a:r>
              <a:rPr lang="fr-FR" sz="2000" smtClean="0"/>
              <a:t>	</a:t>
            </a:r>
            <a:r>
              <a:rPr lang="fr-FR" sz="2000" b="1" i="1" smtClean="0"/>
              <a:t>«  à chacun sa vérité »</a:t>
            </a:r>
          </a:p>
          <a:p>
            <a:pPr eaLnBrk="1" hangingPunct="1">
              <a:defRPr/>
            </a:pPr>
            <a:endParaRPr lang="fr-FR" sz="2000" smtClean="0"/>
          </a:p>
          <a:p>
            <a:pPr eaLnBrk="1" hangingPunct="1">
              <a:defRPr/>
            </a:pPr>
            <a:endParaRPr lang="fr-FR" sz="2800" smtClean="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423941">
                                            <p:txEl>
                                              <p:pRg st="0" end="0"/>
                                            </p:txEl>
                                          </p:spTgt>
                                        </p:tgtEl>
                                        <p:attrNameLst>
                                          <p:attrName>style.visibility</p:attrName>
                                        </p:attrNameLst>
                                      </p:cBhvr>
                                      <p:to>
                                        <p:strVal val="visible"/>
                                      </p:to>
                                    </p:set>
                                    <p:anim calcmode="lin" valueType="num">
                                      <p:cBhvr>
                                        <p:cTn id="7" dur="500" fill="hold"/>
                                        <p:tgtEl>
                                          <p:spTgt spid="423941">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423941">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423941">
                                            <p:txEl>
                                              <p:pRg st="1" end="1"/>
                                            </p:txEl>
                                          </p:spTgt>
                                        </p:tgtEl>
                                        <p:attrNameLst>
                                          <p:attrName>style.visibility</p:attrName>
                                        </p:attrNameLst>
                                      </p:cBhvr>
                                      <p:to>
                                        <p:strVal val="visible"/>
                                      </p:to>
                                    </p:set>
                                    <p:anim calcmode="lin" valueType="num">
                                      <p:cBhvr>
                                        <p:cTn id="13" dur="500" fill="hold"/>
                                        <p:tgtEl>
                                          <p:spTgt spid="423941">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423941">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423941">
                                            <p:txEl>
                                              <p:pRg st="2" end="2"/>
                                            </p:txEl>
                                          </p:spTgt>
                                        </p:tgtEl>
                                        <p:attrNameLst>
                                          <p:attrName>style.visibility</p:attrName>
                                        </p:attrNameLst>
                                      </p:cBhvr>
                                      <p:to>
                                        <p:strVal val="visible"/>
                                      </p:to>
                                    </p:set>
                                    <p:anim calcmode="lin" valueType="num">
                                      <p:cBhvr>
                                        <p:cTn id="19" dur="500" fill="hold"/>
                                        <p:tgtEl>
                                          <p:spTgt spid="423941">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423941">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423941">
                                            <p:txEl>
                                              <p:pRg st="3" end="3"/>
                                            </p:txEl>
                                          </p:spTgt>
                                        </p:tgtEl>
                                        <p:attrNameLst>
                                          <p:attrName>style.visibility</p:attrName>
                                        </p:attrNameLst>
                                      </p:cBhvr>
                                      <p:to>
                                        <p:strVal val="visible"/>
                                      </p:to>
                                    </p:set>
                                    <p:anim calcmode="lin" valueType="num">
                                      <p:cBhvr>
                                        <p:cTn id="25" dur="500" fill="hold"/>
                                        <p:tgtEl>
                                          <p:spTgt spid="423941">
                                            <p:txEl>
                                              <p:pRg st="3" end="3"/>
                                            </p:txEl>
                                          </p:spTgt>
                                        </p:tgtEl>
                                        <p:attrNameLst>
                                          <p:attrName>ppt_w</p:attrName>
                                        </p:attrNameLst>
                                      </p:cBhvr>
                                      <p:tavLst>
                                        <p:tav tm="0">
                                          <p:val>
                                            <p:strVal val="2/3*#ppt_w"/>
                                          </p:val>
                                        </p:tav>
                                        <p:tav tm="100000">
                                          <p:val>
                                            <p:strVal val="#ppt_w"/>
                                          </p:val>
                                        </p:tav>
                                      </p:tavLst>
                                    </p:anim>
                                    <p:anim calcmode="lin" valueType="num">
                                      <p:cBhvr>
                                        <p:cTn id="26" dur="500" fill="hold"/>
                                        <p:tgtEl>
                                          <p:spTgt spid="423941">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272" fill="hold" grpId="0" nodeType="clickEffect">
                                  <p:stCondLst>
                                    <p:cond delay="0"/>
                                  </p:stCondLst>
                                  <p:childTnLst>
                                    <p:set>
                                      <p:cBhvr>
                                        <p:cTn id="30" dur="1" fill="hold">
                                          <p:stCondLst>
                                            <p:cond delay="0"/>
                                          </p:stCondLst>
                                        </p:cTn>
                                        <p:tgtEl>
                                          <p:spTgt spid="423941">
                                            <p:txEl>
                                              <p:pRg st="4" end="4"/>
                                            </p:txEl>
                                          </p:spTgt>
                                        </p:tgtEl>
                                        <p:attrNameLst>
                                          <p:attrName>style.visibility</p:attrName>
                                        </p:attrNameLst>
                                      </p:cBhvr>
                                      <p:to>
                                        <p:strVal val="visible"/>
                                      </p:to>
                                    </p:set>
                                    <p:anim calcmode="lin" valueType="num">
                                      <p:cBhvr>
                                        <p:cTn id="31" dur="500" fill="hold"/>
                                        <p:tgtEl>
                                          <p:spTgt spid="423941">
                                            <p:txEl>
                                              <p:pRg st="4" end="4"/>
                                            </p:txEl>
                                          </p:spTgt>
                                        </p:tgtEl>
                                        <p:attrNameLst>
                                          <p:attrName>ppt_w</p:attrName>
                                        </p:attrNameLst>
                                      </p:cBhvr>
                                      <p:tavLst>
                                        <p:tav tm="0">
                                          <p:val>
                                            <p:strVal val="2/3*#ppt_w"/>
                                          </p:val>
                                        </p:tav>
                                        <p:tav tm="100000">
                                          <p:val>
                                            <p:strVal val="#ppt_w"/>
                                          </p:val>
                                        </p:tav>
                                      </p:tavLst>
                                    </p:anim>
                                    <p:anim calcmode="lin" valueType="num">
                                      <p:cBhvr>
                                        <p:cTn id="32" dur="500" fill="hold"/>
                                        <p:tgtEl>
                                          <p:spTgt spid="423941">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272" fill="hold" grpId="0" nodeType="clickEffect">
                                  <p:stCondLst>
                                    <p:cond delay="0"/>
                                  </p:stCondLst>
                                  <p:childTnLst>
                                    <p:set>
                                      <p:cBhvr>
                                        <p:cTn id="36" dur="1" fill="hold">
                                          <p:stCondLst>
                                            <p:cond delay="0"/>
                                          </p:stCondLst>
                                        </p:cTn>
                                        <p:tgtEl>
                                          <p:spTgt spid="423941">
                                            <p:txEl>
                                              <p:pRg st="5" end="5"/>
                                            </p:txEl>
                                          </p:spTgt>
                                        </p:tgtEl>
                                        <p:attrNameLst>
                                          <p:attrName>style.visibility</p:attrName>
                                        </p:attrNameLst>
                                      </p:cBhvr>
                                      <p:to>
                                        <p:strVal val="visible"/>
                                      </p:to>
                                    </p:set>
                                    <p:anim calcmode="lin" valueType="num">
                                      <p:cBhvr>
                                        <p:cTn id="37" dur="500" fill="hold"/>
                                        <p:tgtEl>
                                          <p:spTgt spid="423941">
                                            <p:txEl>
                                              <p:pRg st="5" end="5"/>
                                            </p:txEl>
                                          </p:spTgt>
                                        </p:tgtEl>
                                        <p:attrNameLst>
                                          <p:attrName>ppt_w</p:attrName>
                                        </p:attrNameLst>
                                      </p:cBhvr>
                                      <p:tavLst>
                                        <p:tav tm="0">
                                          <p:val>
                                            <p:strVal val="2/3*#ppt_w"/>
                                          </p:val>
                                        </p:tav>
                                        <p:tav tm="100000">
                                          <p:val>
                                            <p:strVal val="#ppt_w"/>
                                          </p:val>
                                        </p:tav>
                                      </p:tavLst>
                                    </p:anim>
                                    <p:anim calcmode="lin" valueType="num">
                                      <p:cBhvr>
                                        <p:cTn id="38" dur="500" fill="hold"/>
                                        <p:tgtEl>
                                          <p:spTgt spid="423941">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272" fill="hold" grpId="0" nodeType="clickEffect">
                                  <p:stCondLst>
                                    <p:cond delay="0"/>
                                  </p:stCondLst>
                                  <p:childTnLst>
                                    <p:set>
                                      <p:cBhvr>
                                        <p:cTn id="42" dur="1" fill="hold">
                                          <p:stCondLst>
                                            <p:cond delay="0"/>
                                          </p:stCondLst>
                                        </p:cTn>
                                        <p:tgtEl>
                                          <p:spTgt spid="423941">
                                            <p:txEl>
                                              <p:pRg st="6" end="6"/>
                                            </p:txEl>
                                          </p:spTgt>
                                        </p:tgtEl>
                                        <p:attrNameLst>
                                          <p:attrName>style.visibility</p:attrName>
                                        </p:attrNameLst>
                                      </p:cBhvr>
                                      <p:to>
                                        <p:strVal val="visible"/>
                                      </p:to>
                                    </p:set>
                                    <p:anim calcmode="lin" valueType="num">
                                      <p:cBhvr>
                                        <p:cTn id="43" dur="500" fill="hold"/>
                                        <p:tgtEl>
                                          <p:spTgt spid="423941">
                                            <p:txEl>
                                              <p:pRg st="6" end="6"/>
                                            </p:txEl>
                                          </p:spTgt>
                                        </p:tgtEl>
                                        <p:attrNameLst>
                                          <p:attrName>ppt_w</p:attrName>
                                        </p:attrNameLst>
                                      </p:cBhvr>
                                      <p:tavLst>
                                        <p:tav tm="0">
                                          <p:val>
                                            <p:strVal val="2/3*#ppt_w"/>
                                          </p:val>
                                        </p:tav>
                                        <p:tav tm="100000">
                                          <p:val>
                                            <p:strVal val="#ppt_w"/>
                                          </p:val>
                                        </p:tav>
                                      </p:tavLst>
                                    </p:anim>
                                    <p:anim calcmode="lin" valueType="num">
                                      <p:cBhvr>
                                        <p:cTn id="44" dur="500" fill="hold"/>
                                        <p:tgtEl>
                                          <p:spTgt spid="423941">
                                            <p:txEl>
                                              <p:pRg st="6" end="6"/>
                                            </p:txEl>
                                          </p:spTgt>
                                        </p:tgtEl>
                                        <p:attrNameLst>
                                          <p:attrName>ppt_h</p:attrName>
                                        </p:attrNameLst>
                                      </p:cBhvr>
                                      <p:tavLst>
                                        <p:tav tm="0">
                                          <p:val>
                                            <p:strVal val="2/3*#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272" fill="hold" grpId="0" nodeType="clickEffect">
                                  <p:stCondLst>
                                    <p:cond delay="0"/>
                                  </p:stCondLst>
                                  <p:childTnLst>
                                    <p:set>
                                      <p:cBhvr>
                                        <p:cTn id="48" dur="1" fill="hold">
                                          <p:stCondLst>
                                            <p:cond delay="0"/>
                                          </p:stCondLst>
                                        </p:cTn>
                                        <p:tgtEl>
                                          <p:spTgt spid="423941">
                                            <p:txEl>
                                              <p:pRg st="7" end="7"/>
                                            </p:txEl>
                                          </p:spTgt>
                                        </p:tgtEl>
                                        <p:attrNameLst>
                                          <p:attrName>style.visibility</p:attrName>
                                        </p:attrNameLst>
                                      </p:cBhvr>
                                      <p:to>
                                        <p:strVal val="visible"/>
                                      </p:to>
                                    </p:set>
                                    <p:anim calcmode="lin" valueType="num">
                                      <p:cBhvr>
                                        <p:cTn id="49" dur="500" fill="hold"/>
                                        <p:tgtEl>
                                          <p:spTgt spid="423941">
                                            <p:txEl>
                                              <p:pRg st="7" end="7"/>
                                            </p:txEl>
                                          </p:spTgt>
                                        </p:tgtEl>
                                        <p:attrNameLst>
                                          <p:attrName>ppt_w</p:attrName>
                                        </p:attrNameLst>
                                      </p:cBhvr>
                                      <p:tavLst>
                                        <p:tav tm="0">
                                          <p:val>
                                            <p:strVal val="2/3*#ppt_w"/>
                                          </p:val>
                                        </p:tav>
                                        <p:tav tm="100000">
                                          <p:val>
                                            <p:strVal val="#ppt_w"/>
                                          </p:val>
                                        </p:tav>
                                      </p:tavLst>
                                    </p:anim>
                                    <p:anim calcmode="lin" valueType="num">
                                      <p:cBhvr>
                                        <p:cTn id="50" dur="500" fill="hold"/>
                                        <p:tgtEl>
                                          <p:spTgt spid="423941">
                                            <p:txEl>
                                              <p:pRg st="7" end="7"/>
                                            </p:txEl>
                                          </p:spTgt>
                                        </p:tgtEl>
                                        <p:attrNameLst>
                                          <p:attrName>ppt_h</p:attrName>
                                        </p:attrNameLst>
                                      </p:cBhvr>
                                      <p:tavLst>
                                        <p:tav tm="0">
                                          <p:val>
                                            <p:strVal val="2/3*#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272" fill="hold" grpId="0" nodeType="clickEffect">
                                  <p:stCondLst>
                                    <p:cond delay="0"/>
                                  </p:stCondLst>
                                  <p:childTnLst>
                                    <p:set>
                                      <p:cBhvr>
                                        <p:cTn id="54" dur="1" fill="hold">
                                          <p:stCondLst>
                                            <p:cond delay="0"/>
                                          </p:stCondLst>
                                        </p:cTn>
                                        <p:tgtEl>
                                          <p:spTgt spid="423941">
                                            <p:txEl>
                                              <p:pRg st="8" end="8"/>
                                            </p:txEl>
                                          </p:spTgt>
                                        </p:tgtEl>
                                        <p:attrNameLst>
                                          <p:attrName>style.visibility</p:attrName>
                                        </p:attrNameLst>
                                      </p:cBhvr>
                                      <p:to>
                                        <p:strVal val="visible"/>
                                      </p:to>
                                    </p:set>
                                    <p:anim calcmode="lin" valueType="num">
                                      <p:cBhvr>
                                        <p:cTn id="55" dur="500" fill="hold"/>
                                        <p:tgtEl>
                                          <p:spTgt spid="423941">
                                            <p:txEl>
                                              <p:pRg st="8" end="8"/>
                                            </p:txEl>
                                          </p:spTgt>
                                        </p:tgtEl>
                                        <p:attrNameLst>
                                          <p:attrName>ppt_w</p:attrName>
                                        </p:attrNameLst>
                                      </p:cBhvr>
                                      <p:tavLst>
                                        <p:tav tm="0">
                                          <p:val>
                                            <p:strVal val="2/3*#ppt_w"/>
                                          </p:val>
                                        </p:tav>
                                        <p:tav tm="100000">
                                          <p:val>
                                            <p:strVal val="#ppt_w"/>
                                          </p:val>
                                        </p:tav>
                                      </p:tavLst>
                                    </p:anim>
                                    <p:anim calcmode="lin" valueType="num">
                                      <p:cBhvr>
                                        <p:cTn id="56" dur="500" fill="hold"/>
                                        <p:tgtEl>
                                          <p:spTgt spid="423941">
                                            <p:txEl>
                                              <p:pRg st="8" end="8"/>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4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8998" name="Chang 3.mpg">
            <a:hlinkClick r:id="" action="ppaction://media"/>
          </p:cNvPr>
          <p:cNvPicPr>
            <a:picLocks noGrp="1" noChangeAspect="1" noChangeArrowheads="1"/>
          </p:cNvPicPr>
          <p:nvPr>
            <p:ph type="media" sz="half" idx="2"/>
            <a:videoFile r:link="rId1"/>
          </p:nvPr>
        </p:nvPicPr>
        <p:blipFill>
          <a:blip r:embed="rId3" cstate="print">
            <a:lum bright="-6000" contrast="-6000"/>
          </a:blip>
          <a:srcRect/>
          <a:stretch>
            <a:fillRect/>
          </a:stretch>
        </p:blipFill>
        <p:spPr>
          <a:xfrm>
            <a:off x="304800" y="265113"/>
            <a:ext cx="8534400" cy="6424612"/>
          </a:xfrm>
        </p:spPr>
      </p:pic>
    </p:spTree>
  </p:cSld>
  <p:clrMapOvr>
    <a:masterClrMapping/>
  </p:clrMapOvr>
  <p:transition spd="med">
    <p:zoom/>
  </p:transition>
  <p:timing>
    <p:tnLst>
      <p:par>
        <p:cTn id="1" dur="indefinite" restart="never" nodeType="tmRoot">
          <p:childTnLst>
            <p:seq concurrent="1" nextAc="seek">
              <p:cTn id="2" restart="whenNotActive" fill="hold" evtFilter="cancelBubble" nodeType="interactiveSeq">
                <p:stCondLst>
                  <p:cond evt="onClick" delay="0">
                    <p:tgtEl>
                      <p:spTgt spid="46899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68998"/>
                                        </p:tgtEl>
                                      </p:cBhvr>
                                    </p:cmd>
                                  </p:childTnLst>
                                </p:cTn>
                              </p:par>
                            </p:childTnLst>
                          </p:cTn>
                        </p:par>
                      </p:childTnLst>
                    </p:cTn>
                  </p:par>
                </p:childTnLst>
              </p:cTn>
              <p:nextCondLst>
                <p:cond evt="onClick" delay="0">
                  <p:tgtEl>
                    <p:spTgt spid="468998"/>
                  </p:tgtEl>
                </p:cond>
              </p:nextCondLst>
            </p:seq>
            <p:video>
              <p:cMediaNode>
                <p:cTn id="7" fill="hold" display="0">
                  <p:stCondLst>
                    <p:cond delay="indefinite"/>
                  </p:stCondLst>
                  <p:endCondLst>
                    <p:cond evt="onNext" delay="0">
                      <p:tgtEl>
                        <p:sldTgt/>
                      </p:tgtEl>
                    </p:cond>
                    <p:cond evt="onPrev" delay="0">
                      <p:tgtEl>
                        <p:sldTgt/>
                      </p:tgtEl>
                    </p:cond>
                  </p:endCondLst>
                </p:cTn>
                <p:tgtEl>
                  <p:spTgt spid="468998"/>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45" name="Malin 3.mpg">
            <a:hlinkClick r:id="" action="ppaction://media"/>
          </p:cNvPr>
          <p:cNvPicPr>
            <a:picLocks noGrp="1" noChangeAspect="1" noChangeArrowheads="1"/>
          </p:cNvPicPr>
          <p:nvPr>
            <p:ph type="media" sz="half" idx="1"/>
            <a:videoFile r:link="rId1"/>
          </p:nvPr>
        </p:nvPicPr>
        <p:blipFill>
          <a:blip r:embed="rId3" cstate="print"/>
          <a:srcRect/>
          <a:stretch>
            <a:fillRect/>
          </a:stretch>
        </p:blipFill>
        <p:spPr>
          <a:xfrm>
            <a:off x="304800" y="242888"/>
            <a:ext cx="8382000" cy="6551612"/>
          </a:xfrm>
        </p:spPr>
      </p:pic>
    </p:spTree>
  </p:cSld>
  <p:clrMapOvr>
    <a:masterClrMapping/>
  </p:clrMapOvr>
  <p:transition spd="med">
    <p:zoom/>
  </p:transition>
  <p:timing>
    <p:tnLst>
      <p:par>
        <p:cTn id="1" dur="indefinite" restart="never" nodeType="tmRoot">
          <p:childTnLst>
            <p:seq concurrent="1" nextAc="seek">
              <p:cTn id="2" restart="whenNotActive" fill="hold" evtFilter="cancelBubble" nodeType="interactiveSeq">
                <p:stCondLst>
                  <p:cond evt="onClick" delay="0">
                    <p:tgtEl>
                      <p:spTgt spid="47104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71045"/>
                                        </p:tgtEl>
                                      </p:cBhvr>
                                    </p:cmd>
                                  </p:childTnLst>
                                </p:cTn>
                              </p:par>
                            </p:childTnLst>
                          </p:cTn>
                        </p:par>
                      </p:childTnLst>
                    </p:cTn>
                  </p:par>
                </p:childTnLst>
              </p:cTn>
              <p:nextCondLst>
                <p:cond evt="onClick" delay="0">
                  <p:tgtEl>
                    <p:spTgt spid="471045"/>
                  </p:tgtEl>
                </p:cond>
              </p:nextCondLst>
            </p:seq>
            <p:video>
              <p:cMediaNode>
                <p:cTn id="7" fill="hold" display="0">
                  <p:stCondLst>
                    <p:cond delay="indefinite"/>
                  </p:stCondLst>
                  <p:endCondLst>
                    <p:cond evt="onNext" delay="0">
                      <p:tgtEl>
                        <p:sldTgt/>
                      </p:tgtEl>
                    </p:cond>
                    <p:cond evt="onPrev" delay="0">
                      <p:tgtEl>
                        <p:sldTgt/>
                      </p:tgtEl>
                    </p:cond>
                  </p:endCondLst>
                </p:cTn>
                <p:tgtEl>
                  <p:spTgt spid="47104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5686" name="Rectangle 1030"/>
          <p:cNvSpPr>
            <a:spLocks noGrp="1" noChangeArrowheads="1"/>
          </p:cNvSpPr>
          <p:nvPr>
            <p:ph type="ctrTitle"/>
          </p:nvPr>
        </p:nvSpPr>
        <p:spPr>
          <a:xfrm>
            <a:off x="609600" y="2286000"/>
            <a:ext cx="7848600" cy="2057400"/>
          </a:xfrm>
        </p:spPr>
        <p:txBody>
          <a:bodyPr/>
          <a:lstStyle/>
          <a:p>
            <a:pPr eaLnBrk="1" hangingPunct="1">
              <a:defRPr/>
            </a:pPr>
            <a:r>
              <a:rPr lang="fr-FR" sz="3200" b="1" smtClean="0">
                <a:solidFill>
                  <a:srgbClr val="FFCC00"/>
                </a:solidFill>
              </a:rPr>
              <a:t>ON PEUT JOUER SANS CONNAÎTRE LE SOLFÈGE MAIS PAS SANS RESPECTER LE RYTHME (TEMPO).		</a:t>
            </a:r>
            <a:br>
              <a:rPr lang="fr-FR" sz="3200" b="1" smtClean="0">
                <a:solidFill>
                  <a:srgbClr val="FFCC00"/>
                </a:solidFill>
              </a:rPr>
            </a:br>
            <a:endParaRPr lang="fr-FR" sz="3200" b="1" smtClean="0">
              <a:solidFill>
                <a:srgbClr val="FFCC00"/>
              </a:solidFill>
            </a:endParaRPr>
          </a:p>
        </p:txBody>
      </p:sp>
    </p:spTree>
  </p:cSld>
  <p:clrMapOvr>
    <a:masterClrMapping/>
  </p:clrMapOvr>
  <p:transition spd="med">
    <p:zoom/>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2072" name="Kong.mpg">
            <a:hlinkClick r:id="" action="ppaction://media"/>
          </p:cNvPr>
          <p:cNvPicPr>
            <a:picLocks noGrp="1" noChangeAspect="1" noChangeArrowheads="1"/>
          </p:cNvPicPr>
          <p:nvPr>
            <p:ph type="media" sz="half" idx="1"/>
            <a:videoFile r:link="rId1"/>
          </p:nvPr>
        </p:nvPicPr>
        <p:blipFill>
          <a:blip r:embed="rId3" cstate="print"/>
          <a:srcRect/>
          <a:stretch>
            <a:fillRect/>
          </a:stretch>
        </p:blipFill>
        <p:spPr>
          <a:xfrm>
            <a:off x="304800" y="277813"/>
            <a:ext cx="8686800" cy="6246812"/>
          </a:xfrm>
        </p:spPr>
      </p:pic>
    </p:spTree>
  </p:cSld>
  <p:clrMapOvr>
    <a:masterClrMapping/>
  </p:clrMapOvr>
  <p:transition spd="med">
    <p:zoom/>
  </p:transition>
  <p:timing>
    <p:tnLst>
      <p:par>
        <p:cTn id="1" dur="indefinite" restart="never" nodeType="tmRoot">
          <p:childTnLst>
            <p:seq concurrent="1" nextAc="seek">
              <p:cTn id="2" restart="whenNotActive" fill="hold" evtFilter="cancelBubble" nodeType="interactiveSeq">
                <p:stCondLst>
                  <p:cond evt="onClick" delay="0">
                    <p:tgtEl>
                      <p:spTgt spid="47207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72072"/>
                                        </p:tgtEl>
                                      </p:cBhvr>
                                    </p:cmd>
                                  </p:childTnLst>
                                </p:cTn>
                              </p:par>
                            </p:childTnLst>
                          </p:cTn>
                        </p:par>
                      </p:childTnLst>
                    </p:cTn>
                  </p:par>
                </p:childTnLst>
              </p:cTn>
              <p:nextCondLst>
                <p:cond evt="onClick" delay="0">
                  <p:tgtEl>
                    <p:spTgt spid="472072"/>
                  </p:tgtEl>
                </p:cond>
              </p:nextCondLst>
            </p:seq>
            <p:video>
              <p:cMediaNode>
                <p:cTn id="7" fill="hold" display="0">
                  <p:stCondLst>
                    <p:cond delay="indefinite"/>
                  </p:stCondLst>
                  <p:endCondLst>
                    <p:cond evt="onNext" delay="0">
                      <p:tgtEl>
                        <p:sldTgt/>
                      </p:tgtEl>
                    </p:cond>
                    <p:cond evt="onPrev" delay="0">
                      <p:tgtEl>
                        <p:sldTgt/>
                      </p:tgtEl>
                    </p:cond>
                  </p:endCondLst>
                </p:cTn>
                <p:tgtEl>
                  <p:spTgt spid="472072"/>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3093" name="schlag 1 bis.mpg">
            <a:hlinkClick r:id="" action="ppaction://media"/>
          </p:cNvPr>
          <p:cNvPicPr>
            <a:picLocks noGrp="1" noChangeAspect="1" noChangeArrowheads="1"/>
          </p:cNvPicPr>
          <p:nvPr>
            <p:ph type="media" sz="half" idx="1"/>
            <a:videoFile r:link="rId1"/>
          </p:nvPr>
        </p:nvPicPr>
        <p:blipFill>
          <a:blip r:embed="rId3" cstate="print"/>
          <a:srcRect/>
          <a:stretch>
            <a:fillRect/>
          </a:stretch>
        </p:blipFill>
        <p:spPr>
          <a:xfrm>
            <a:off x="381000" y="228600"/>
            <a:ext cx="8534400" cy="6173788"/>
          </a:xfrm>
        </p:spPr>
      </p:pic>
    </p:spTree>
  </p:cSld>
  <p:clrMapOvr>
    <a:masterClrMapping/>
  </p:clrMapOvr>
  <p:transition spd="med">
    <p:zoom/>
  </p:transition>
  <p:timing>
    <p:tnLst>
      <p:par>
        <p:cTn id="1" dur="indefinite" restart="never" nodeType="tmRoot">
          <p:childTnLst>
            <p:seq concurrent="1" nextAc="seek">
              <p:cTn id="2" restart="whenNotActive" fill="hold" evtFilter="cancelBubble" nodeType="interactiveSeq">
                <p:stCondLst>
                  <p:cond evt="onClick" delay="0">
                    <p:tgtEl>
                      <p:spTgt spid="47309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73093"/>
                                        </p:tgtEl>
                                      </p:cBhvr>
                                    </p:cmd>
                                  </p:childTnLst>
                                </p:cTn>
                              </p:par>
                            </p:childTnLst>
                          </p:cTn>
                        </p:par>
                      </p:childTnLst>
                    </p:cTn>
                  </p:par>
                </p:childTnLst>
              </p:cTn>
              <p:nextCondLst>
                <p:cond evt="onClick" delay="0">
                  <p:tgtEl>
                    <p:spTgt spid="473093"/>
                  </p:tgtEl>
                </p:cond>
              </p:nextCondLst>
            </p:seq>
            <p:video>
              <p:cMediaNode>
                <p:cTn id="7" fill="hold" display="0">
                  <p:stCondLst>
                    <p:cond delay="indefinite"/>
                  </p:stCondLst>
                  <p:endCondLst>
                    <p:cond evt="onNext" delay="0">
                      <p:tgtEl>
                        <p:sldTgt/>
                      </p:tgtEl>
                    </p:cond>
                    <p:cond evt="onPrev" delay="0">
                      <p:tgtEl>
                        <p:sldTgt/>
                      </p:tgtEl>
                    </p:cond>
                  </p:endCondLst>
                </p:cTn>
                <p:tgtEl>
                  <p:spTgt spid="473093"/>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4117" name="Malin 4.mpg">
            <a:hlinkClick r:id="" action="ppaction://media"/>
          </p:cNvPr>
          <p:cNvPicPr>
            <a:picLocks noGrp="1" noChangeAspect="1" noChangeArrowheads="1"/>
          </p:cNvPicPr>
          <p:nvPr>
            <p:ph type="media" sz="half" idx="1"/>
            <a:videoFile r:link="rId1"/>
          </p:nvPr>
        </p:nvPicPr>
        <p:blipFill>
          <a:blip r:embed="rId3" cstate="print"/>
          <a:srcRect/>
          <a:stretch>
            <a:fillRect/>
          </a:stretch>
        </p:blipFill>
        <p:spPr>
          <a:xfrm>
            <a:off x="381000" y="228600"/>
            <a:ext cx="8610600" cy="6338888"/>
          </a:xfrm>
        </p:spPr>
      </p:pic>
    </p:spTree>
  </p:cSld>
  <p:clrMapOvr>
    <a:masterClrMapping/>
  </p:clrMapOvr>
  <p:transition spd="med">
    <p:zoom/>
  </p:transition>
  <p:timing>
    <p:tnLst>
      <p:par>
        <p:cTn id="1" dur="indefinite" restart="never" nodeType="tmRoot">
          <p:childTnLst>
            <p:seq concurrent="1" nextAc="seek">
              <p:cTn id="2" restart="whenNotActive" fill="hold" evtFilter="cancelBubble" nodeType="interactiveSeq">
                <p:stCondLst>
                  <p:cond evt="onClick" delay="0">
                    <p:tgtEl>
                      <p:spTgt spid="47411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74117"/>
                                        </p:tgtEl>
                                      </p:cBhvr>
                                    </p:cmd>
                                  </p:childTnLst>
                                </p:cTn>
                              </p:par>
                            </p:childTnLst>
                          </p:cTn>
                        </p:par>
                      </p:childTnLst>
                    </p:cTn>
                  </p:par>
                </p:childTnLst>
              </p:cTn>
              <p:nextCondLst>
                <p:cond evt="onClick" delay="0">
                  <p:tgtEl>
                    <p:spTgt spid="474117"/>
                  </p:tgtEl>
                </p:cond>
              </p:nextCondLst>
            </p:seq>
            <p:video>
              <p:cMediaNode>
                <p:cTn id="7" fill="hold" display="0">
                  <p:stCondLst>
                    <p:cond delay="indefinite"/>
                  </p:stCondLst>
                  <p:endCondLst>
                    <p:cond evt="onNext" delay="0">
                      <p:tgtEl>
                        <p:sldTgt/>
                      </p:tgtEl>
                    </p:cond>
                    <p:cond evt="onPrev" delay="0">
                      <p:tgtEl>
                        <p:sldTgt/>
                      </p:tgtEl>
                    </p:cond>
                  </p:endCondLst>
                </p:cTn>
                <p:tgtEl>
                  <p:spTgt spid="474117"/>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8213" name="Malin 5.mpg">
            <a:hlinkClick r:id="" action="ppaction://media"/>
          </p:cNvPr>
          <p:cNvPicPr>
            <a:picLocks noGrp="1" noChangeAspect="1" noChangeArrowheads="1"/>
          </p:cNvPicPr>
          <p:nvPr>
            <p:ph type="media" sz="half" idx="1"/>
            <a:videoFile r:link="rId1"/>
          </p:nvPr>
        </p:nvPicPr>
        <p:blipFill>
          <a:blip r:embed="rId3" cstate="print"/>
          <a:srcRect/>
          <a:stretch>
            <a:fillRect/>
          </a:stretch>
        </p:blipFill>
        <p:spPr>
          <a:xfrm>
            <a:off x="381000" y="457200"/>
            <a:ext cx="8382000" cy="6110288"/>
          </a:xfrm>
        </p:spPr>
      </p:pic>
    </p:spTree>
  </p:cSld>
  <p:clrMapOvr>
    <a:masterClrMapping/>
  </p:clrMapOvr>
  <p:transition spd="med">
    <p:zoom/>
  </p:transition>
  <p:timing>
    <p:tnLst>
      <p:par>
        <p:cTn id="1" dur="indefinite" restart="never" nodeType="tmRoot">
          <p:childTnLst>
            <p:seq concurrent="1" nextAc="seek">
              <p:cTn id="2" restart="whenNotActive" fill="hold" evtFilter="cancelBubble" nodeType="interactiveSeq">
                <p:stCondLst>
                  <p:cond evt="onClick" delay="0">
                    <p:tgtEl>
                      <p:spTgt spid="47821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78213"/>
                                        </p:tgtEl>
                                      </p:cBhvr>
                                    </p:cmd>
                                  </p:childTnLst>
                                </p:cTn>
                              </p:par>
                            </p:childTnLst>
                          </p:cTn>
                        </p:par>
                      </p:childTnLst>
                    </p:cTn>
                  </p:par>
                </p:childTnLst>
              </p:cTn>
              <p:nextCondLst>
                <p:cond evt="onClick" delay="0">
                  <p:tgtEl>
                    <p:spTgt spid="478213"/>
                  </p:tgtEl>
                </p:cond>
              </p:nextCondLst>
            </p:seq>
            <p:video>
              <p:cMediaNode>
                <p:cTn id="7" fill="hold" display="0">
                  <p:stCondLst>
                    <p:cond delay="indefinite"/>
                  </p:stCondLst>
                  <p:endCondLst>
                    <p:cond evt="onNext" delay="0">
                      <p:tgtEl>
                        <p:sldTgt/>
                      </p:tgtEl>
                    </p:cond>
                    <p:cond evt="onPrev" delay="0">
                      <p:tgtEl>
                        <p:sldTgt/>
                      </p:tgtEl>
                    </p:cond>
                  </p:endCondLst>
                </p:cTn>
                <p:tgtEl>
                  <p:spTgt spid="478213"/>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476165" name="Kreanga2.mpg">
            <a:hlinkClick r:id="" action="ppaction://media"/>
          </p:cNvPr>
          <p:cNvPicPr>
            <a:picLocks noGrp="1" noChangeAspect="1" noChangeArrowheads="1"/>
          </p:cNvPicPr>
          <p:nvPr>
            <p:ph type="media" sz="half" idx="1"/>
            <a:videoFile r:link="rId1"/>
          </p:nvPr>
        </p:nvPicPr>
        <p:blipFill>
          <a:blip r:embed="rId3" cstate="print"/>
          <a:srcRect/>
          <a:stretch>
            <a:fillRect/>
          </a:stretch>
        </p:blipFill>
        <p:spPr>
          <a:xfrm>
            <a:off x="457200" y="228600"/>
            <a:ext cx="8229600" cy="6146800"/>
          </a:xfrm>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7616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76165"/>
                </p:tgtEl>
              </p:cMediaNode>
            </p:video>
            <p:seq concurrent="1" nextAc="seek">
              <p:cTn id="8" restart="whenNotActive" fill="hold" evtFilter="cancelBubble" nodeType="interactiveSeq">
                <p:stCondLst>
                  <p:cond evt="onClick" delay="0">
                    <p:tgtEl>
                      <p:spTgt spid="47616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76165"/>
                                        </p:tgtEl>
                                      </p:cBhvr>
                                    </p:cmd>
                                  </p:childTnLst>
                                </p:cTn>
                              </p:par>
                            </p:childTnLst>
                          </p:cTn>
                        </p:par>
                      </p:childTnLst>
                    </p:cTn>
                  </p:par>
                </p:childTnLst>
              </p:cTn>
              <p:nextCondLst>
                <p:cond evt="onClick" delay="0">
                  <p:tgtEl>
                    <p:spTgt spid="476165"/>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a:xfrm>
            <a:off x="762000" y="2895600"/>
            <a:ext cx="7772400" cy="762000"/>
          </a:xfrm>
        </p:spPr>
        <p:txBody>
          <a:bodyPr/>
          <a:lstStyle/>
          <a:p>
            <a:pPr eaLnBrk="1" hangingPunct="1">
              <a:defRPr/>
            </a:pPr>
            <a:r>
              <a:rPr lang="fr-FR" smtClean="0"/>
              <a:t>Merci pour votre attention</a:t>
            </a:r>
          </a:p>
        </p:txBody>
      </p:sp>
    </p:spTree>
  </p:cSld>
  <p:clrMapOvr>
    <a:masterClrMapping/>
  </p:clrMapOvr>
  <p:transition spd="med">
    <p:zoom/>
  </p:transition>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27010" name="Rectangle 1026"/>
          <p:cNvSpPr>
            <a:spLocks noGrp="1" noChangeArrowheads="1"/>
          </p:cNvSpPr>
          <p:nvPr>
            <p:ph type="title"/>
          </p:nvPr>
        </p:nvSpPr>
        <p:spPr/>
        <p:txBody>
          <a:bodyPr/>
          <a:lstStyle/>
          <a:p>
            <a:pPr eaLnBrk="1" hangingPunct="1">
              <a:defRPr/>
            </a:pPr>
            <a:r>
              <a:rPr lang="fr-FR" b="1" smtClean="0"/>
              <a:t>SOMMAIRE</a:t>
            </a:r>
          </a:p>
        </p:txBody>
      </p:sp>
      <p:sp>
        <p:nvSpPr>
          <p:cNvPr id="427012" name="Rectangle 1028"/>
          <p:cNvSpPr>
            <a:spLocks noGrp="1" noChangeArrowheads="1"/>
          </p:cNvSpPr>
          <p:nvPr>
            <p:ph type="body" sz="half" idx="2"/>
          </p:nvPr>
        </p:nvSpPr>
        <p:spPr/>
        <p:txBody>
          <a:bodyPr/>
          <a:lstStyle/>
          <a:p>
            <a:pPr eaLnBrk="1" hangingPunct="1">
              <a:lnSpc>
                <a:spcPct val="90000"/>
              </a:lnSpc>
              <a:defRPr/>
            </a:pPr>
            <a:endParaRPr lang="fr-FR" sz="2800" smtClean="0"/>
          </a:p>
          <a:p>
            <a:pPr eaLnBrk="1" hangingPunct="1">
              <a:lnSpc>
                <a:spcPct val="90000"/>
              </a:lnSpc>
              <a:defRPr/>
            </a:pPr>
            <a:r>
              <a:rPr lang="fr-FR" sz="2800" smtClean="0"/>
              <a:t>Préambule</a:t>
            </a:r>
          </a:p>
          <a:p>
            <a:pPr eaLnBrk="1" hangingPunct="1">
              <a:lnSpc>
                <a:spcPct val="90000"/>
              </a:lnSpc>
              <a:defRPr/>
            </a:pPr>
            <a:r>
              <a:rPr lang="fr-FR" sz="2800" smtClean="0"/>
              <a:t>Définition</a:t>
            </a:r>
          </a:p>
          <a:p>
            <a:pPr eaLnBrk="1" hangingPunct="1">
              <a:lnSpc>
                <a:spcPct val="90000"/>
              </a:lnSpc>
              <a:defRPr/>
            </a:pPr>
            <a:r>
              <a:rPr lang="fr-FR" sz="2800" smtClean="0"/>
              <a:t>Le rythme dans l’échange</a:t>
            </a:r>
          </a:p>
          <a:p>
            <a:pPr eaLnBrk="1" hangingPunct="1">
              <a:lnSpc>
                <a:spcPct val="90000"/>
              </a:lnSpc>
              <a:defRPr/>
            </a:pPr>
            <a:r>
              <a:rPr lang="fr-FR" sz="2800" smtClean="0"/>
              <a:t>Quelques éléments primordiaux pour le travail du rythme</a:t>
            </a:r>
          </a:p>
          <a:p>
            <a:pPr eaLnBrk="1" hangingPunct="1">
              <a:lnSpc>
                <a:spcPct val="90000"/>
              </a:lnSpc>
              <a:defRPr/>
            </a:pPr>
            <a:r>
              <a:rPr lang="fr-FR" sz="2800" smtClean="0"/>
              <a:t>Résumé</a:t>
            </a:r>
          </a:p>
          <a:p>
            <a:pPr eaLnBrk="1" hangingPunct="1">
              <a:lnSpc>
                <a:spcPct val="90000"/>
              </a:lnSpc>
              <a:defRPr/>
            </a:pPr>
            <a:r>
              <a:rPr lang="fr-FR" sz="2800" smtClean="0"/>
              <a:t>Quelques images.</a:t>
            </a:r>
          </a:p>
        </p:txBody>
      </p:sp>
      <p:pic>
        <p:nvPicPr>
          <p:cNvPr id="427014" name="Picture 1030" descr="C:\Mes documents\Mes images\CD\Formation\projection.wmf"/>
          <p:cNvPicPr>
            <a:picLocks noChangeAspect="1" noChangeArrowheads="1"/>
          </p:cNvPicPr>
          <p:nvPr>
            <p:ph type="clipArt" sz="half" idx="1"/>
          </p:nvPr>
        </p:nvPicPr>
        <p:blipFill>
          <a:blip r:embed="rId2" cstate="print"/>
          <a:srcRect/>
          <a:stretch>
            <a:fillRect/>
          </a:stretch>
        </p:blipFill>
        <p:spPr>
          <a:xfrm>
            <a:off x="228600" y="2743200"/>
            <a:ext cx="3810000" cy="2270125"/>
          </a:xfrm>
          <a:noFill/>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nodeType="clickEffect">
                                  <p:stCondLst>
                                    <p:cond delay="0"/>
                                  </p:stCondLst>
                                  <p:childTnLst>
                                    <p:set>
                                      <p:cBhvr>
                                        <p:cTn id="6" dur="1" fill="hold">
                                          <p:stCondLst>
                                            <p:cond delay="0"/>
                                          </p:stCondLst>
                                        </p:cTn>
                                        <p:tgtEl>
                                          <p:spTgt spid="427014"/>
                                        </p:tgtEl>
                                        <p:attrNameLst>
                                          <p:attrName>style.visibility</p:attrName>
                                        </p:attrNameLst>
                                      </p:cBhvr>
                                      <p:to>
                                        <p:strVal val="visible"/>
                                      </p:to>
                                    </p:set>
                                    <p:anim calcmode="lin" valueType="num">
                                      <p:cBhvr>
                                        <p:cTn id="7" dur="500" fill="hold"/>
                                        <p:tgtEl>
                                          <p:spTgt spid="427014"/>
                                        </p:tgtEl>
                                        <p:attrNameLst>
                                          <p:attrName>ppt_w</p:attrName>
                                        </p:attrNameLst>
                                      </p:cBhvr>
                                      <p:tavLst>
                                        <p:tav tm="0">
                                          <p:val>
                                            <p:strVal val="2/3*#ppt_w"/>
                                          </p:val>
                                        </p:tav>
                                        <p:tav tm="100000">
                                          <p:val>
                                            <p:strVal val="#ppt_w"/>
                                          </p:val>
                                        </p:tav>
                                      </p:tavLst>
                                    </p:anim>
                                    <p:anim calcmode="lin" valueType="num">
                                      <p:cBhvr>
                                        <p:cTn id="8" dur="500" fill="hold"/>
                                        <p:tgtEl>
                                          <p:spTgt spid="427014"/>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427012">
                                            <p:txEl>
                                              <p:pRg st="1" end="1"/>
                                            </p:txEl>
                                          </p:spTgt>
                                        </p:tgtEl>
                                        <p:attrNameLst>
                                          <p:attrName>style.visibility</p:attrName>
                                        </p:attrNameLst>
                                      </p:cBhvr>
                                      <p:to>
                                        <p:strVal val="visible"/>
                                      </p:to>
                                    </p:set>
                                    <p:anim calcmode="lin" valueType="num">
                                      <p:cBhvr>
                                        <p:cTn id="13" dur="500" fill="hold"/>
                                        <p:tgtEl>
                                          <p:spTgt spid="427012">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427012">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427012">
                                            <p:txEl>
                                              <p:pRg st="2" end="2"/>
                                            </p:txEl>
                                          </p:spTgt>
                                        </p:tgtEl>
                                        <p:attrNameLst>
                                          <p:attrName>style.visibility</p:attrName>
                                        </p:attrNameLst>
                                      </p:cBhvr>
                                      <p:to>
                                        <p:strVal val="visible"/>
                                      </p:to>
                                    </p:set>
                                    <p:anim calcmode="lin" valueType="num">
                                      <p:cBhvr>
                                        <p:cTn id="19" dur="500" fill="hold"/>
                                        <p:tgtEl>
                                          <p:spTgt spid="427012">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427012">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427012">
                                            <p:txEl>
                                              <p:pRg st="3" end="3"/>
                                            </p:txEl>
                                          </p:spTgt>
                                        </p:tgtEl>
                                        <p:attrNameLst>
                                          <p:attrName>style.visibility</p:attrName>
                                        </p:attrNameLst>
                                      </p:cBhvr>
                                      <p:to>
                                        <p:strVal val="visible"/>
                                      </p:to>
                                    </p:set>
                                    <p:anim calcmode="lin" valueType="num">
                                      <p:cBhvr>
                                        <p:cTn id="25" dur="500" fill="hold"/>
                                        <p:tgtEl>
                                          <p:spTgt spid="427012">
                                            <p:txEl>
                                              <p:pRg st="3" end="3"/>
                                            </p:txEl>
                                          </p:spTgt>
                                        </p:tgtEl>
                                        <p:attrNameLst>
                                          <p:attrName>ppt_w</p:attrName>
                                        </p:attrNameLst>
                                      </p:cBhvr>
                                      <p:tavLst>
                                        <p:tav tm="0">
                                          <p:val>
                                            <p:strVal val="2/3*#ppt_w"/>
                                          </p:val>
                                        </p:tav>
                                        <p:tav tm="100000">
                                          <p:val>
                                            <p:strVal val="#ppt_w"/>
                                          </p:val>
                                        </p:tav>
                                      </p:tavLst>
                                    </p:anim>
                                    <p:anim calcmode="lin" valueType="num">
                                      <p:cBhvr>
                                        <p:cTn id="26" dur="500" fill="hold"/>
                                        <p:tgtEl>
                                          <p:spTgt spid="427012">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272" fill="hold" grpId="0" nodeType="clickEffect">
                                  <p:stCondLst>
                                    <p:cond delay="0"/>
                                  </p:stCondLst>
                                  <p:childTnLst>
                                    <p:set>
                                      <p:cBhvr>
                                        <p:cTn id="30" dur="1" fill="hold">
                                          <p:stCondLst>
                                            <p:cond delay="0"/>
                                          </p:stCondLst>
                                        </p:cTn>
                                        <p:tgtEl>
                                          <p:spTgt spid="427012">
                                            <p:txEl>
                                              <p:pRg st="4" end="4"/>
                                            </p:txEl>
                                          </p:spTgt>
                                        </p:tgtEl>
                                        <p:attrNameLst>
                                          <p:attrName>style.visibility</p:attrName>
                                        </p:attrNameLst>
                                      </p:cBhvr>
                                      <p:to>
                                        <p:strVal val="visible"/>
                                      </p:to>
                                    </p:set>
                                    <p:anim calcmode="lin" valueType="num">
                                      <p:cBhvr>
                                        <p:cTn id="31" dur="500" fill="hold"/>
                                        <p:tgtEl>
                                          <p:spTgt spid="427012">
                                            <p:txEl>
                                              <p:pRg st="4" end="4"/>
                                            </p:txEl>
                                          </p:spTgt>
                                        </p:tgtEl>
                                        <p:attrNameLst>
                                          <p:attrName>ppt_w</p:attrName>
                                        </p:attrNameLst>
                                      </p:cBhvr>
                                      <p:tavLst>
                                        <p:tav tm="0">
                                          <p:val>
                                            <p:strVal val="2/3*#ppt_w"/>
                                          </p:val>
                                        </p:tav>
                                        <p:tav tm="100000">
                                          <p:val>
                                            <p:strVal val="#ppt_w"/>
                                          </p:val>
                                        </p:tav>
                                      </p:tavLst>
                                    </p:anim>
                                    <p:anim calcmode="lin" valueType="num">
                                      <p:cBhvr>
                                        <p:cTn id="32" dur="500" fill="hold"/>
                                        <p:tgtEl>
                                          <p:spTgt spid="427012">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272" fill="hold" grpId="0" nodeType="clickEffect">
                                  <p:stCondLst>
                                    <p:cond delay="0"/>
                                  </p:stCondLst>
                                  <p:childTnLst>
                                    <p:set>
                                      <p:cBhvr>
                                        <p:cTn id="36" dur="1" fill="hold">
                                          <p:stCondLst>
                                            <p:cond delay="0"/>
                                          </p:stCondLst>
                                        </p:cTn>
                                        <p:tgtEl>
                                          <p:spTgt spid="427012">
                                            <p:txEl>
                                              <p:pRg st="5" end="5"/>
                                            </p:txEl>
                                          </p:spTgt>
                                        </p:tgtEl>
                                        <p:attrNameLst>
                                          <p:attrName>style.visibility</p:attrName>
                                        </p:attrNameLst>
                                      </p:cBhvr>
                                      <p:to>
                                        <p:strVal val="visible"/>
                                      </p:to>
                                    </p:set>
                                    <p:anim calcmode="lin" valueType="num">
                                      <p:cBhvr>
                                        <p:cTn id="37" dur="500" fill="hold"/>
                                        <p:tgtEl>
                                          <p:spTgt spid="427012">
                                            <p:txEl>
                                              <p:pRg st="5" end="5"/>
                                            </p:txEl>
                                          </p:spTgt>
                                        </p:tgtEl>
                                        <p:attrNameLst>
                                          <p:attrName>ppt_w</p:attrName>
                                        </p:attrNameLst>
                                      </p:cBhvr>
                                      <p:tavLst>
                                        <p:tav tm="0">
                                          <p:val>
                                            <p:strVal val="2/3*#ppt_w"/>
                                          </p:val>
                                        </p:tav>
                                        <p:tav tm="100000">
                                          <p:val>
                                            <p:strVal val="#ppt_w"/>
                                          </p:val>
                                        </p:tav>
                                      </p:tavLst>
                                    </p:anim>
                                    <p:anim calcmode="lin" valueType="num">
                                      <p:cBhvr>
                                        <p:cTn id="38" dur="500" fill="hold"/>
                                        <p:tgtEl>
                                          <p:spTgt spid="427012">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272" fill="hold" grpId="0" nodeType="clickEffect">
                                  <p:stCondLst>
                                    <p:cond delay="0"/>
                                  </p:stCondLst>
                                  <p:childTnLst>
                                    <p:set>
                                      <p:cBhvr>
                                        <p:cTn id="42" dur="1" fill="hold">
                                          <p:stCondLst>
                                            <p:cond delay="0"/>
                                          </p:stCondLst>
                                        </p:cTn>
                                        <p:tgtEl>
                                          <p:spTgt spid="427012">
                                            <p:txEl>
                                              <p:pRg st="6" end="6"/>
                                            </p:txEl>
                                          </p:spTgt>
                                        </p:tgtEl>
                                        <p:attrNameLst>
                                          <p:attrName>style.visibility</p:attrName>
                                        </p:attrNameLst>
                                      </p:cBhvr>
                                      <p:to>
                                        <p:strVal val="visible"/>
                                      </p:to>
                                    </p:set>
                                    <p:anim calcmode="lin" valueType="num">
                                      <p:cBhvr>
                                        <p:cTn id="43" dur="500" fill="hold"/>
                                        <p:tgtEl>
                                          <p:spTgt spid="427012">
                                            <p:txEl>
                                              <p:pRg st="6" end="6"/>
                                            </p:txEl>
                                          </p:spTgt>
                                        </p:tgtEl>
                                        <p:attrNameLst>
                                          <p:attrName>ppt_w</p:attrName>
                                        </p:attrNameLst>
                                      </p:cBhvr>
                                      <p:tavLst>
                                        <p:tav tm="0">
                                          <p:val>
                                            <p:strVal val="2/3*#ppt_w"/>
                                          </p:val>
                                        </p:tav>
                                        <p:tav tm="100000">
                                          <p:val>
                                            <p:strVal val="#ppt_w"/>
                                          </p:val>
                                        </p:tav>
                                      </p:tavLst>
                                    </p:anim>
                                    <p:anim calcmode="lin" valueType="num">
                                      <p:cBhvr>
                                        <p:cTn id="44" dur="500" fill="hold"/>
                                        <p:tgtEl>
                                          <p:spTgt spid="427012">
                                            <p:txEl>
                                              <p:pRg st="6" end="6"/>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2"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p:txBody>
          <a:bodyPr/>
          <a:lstStyle/>
          <a:p>
            <a:pPr eaLnBrk="1" hangingPunct="1">
              <a:defRPr/>
            </a:pPr>
            <a:r>
              <a:rPr lang="fr-FR" smtClean="0"/>
              <a:t>Préambule</a:t>
            </a:r>
          </a:p>
        </p:txBody>
      </p:sp>
      <p:sp>
        <p:nvSpPr>
          <p:cNvPr id="435203" name="Rectangle 3"/>
          <p:cNvSpPr>
            <a:spLocks noGrp="1" noChangeArrowheads="1"/>
          </p:cNvSpPr>
          <p:nvPr>
            <p:ph type="body" idx="1"/>
          </p:nvPr>
        </p:nvSpPr>
        <p:spPr/>
        <p:txBody>
          <a:bodyPr/>
          <a:lstStyle/>
          <a:p>
            <a:pPr eaLnBrk="1" hangingPunct="1">
              <a:defRPr/>
            </a:pPr>
            <a:r>
              <a:rPr lang="fr-FR" sz="2000" smtClean="0"/>
              <a:t>L’activité sportive est liée par excellence à la maîtrise du mouvement et du corps face à une tâche à accomplir.</a:t>
            </a:r>
          </a:p>
          <a:p>
            <a:pPr eaLnBrk="1" hangingPunct="1">
              <a:defRPr/>
            </a:pPr>
            <a:r>
              <a:rPr lang="fr-FR" sz="2000" smtClean="0"/>
              <a:t>La situation duelle va accroître la difficulté d’utilisation de son savoir faire, de maîtrise de soi-même dans l’action, sans oublier la dimension émotionnelle que peut procurer l’événement. L’adversaire cherchera en effet à utiliser toutes ses armes (techniques, intelligence de jeu, mentales), afin de déstabiliser son concurrent et ceci, de manière évolutive, d’un set à l’autre, d’un point sur l’autre, voire en cours d’échange.</a:t>
            </a:r>
          </a:p>
          <a:p>
            <a:pPr eaLnBrk="1" hangingPunct="1">
              <a:defRPr/>
            </a:pPr>
            <a:r>
              <a:rPr lang="fr-FR" sz="2000" smtClean="0"/>
              <a:t>Il nous faut donc former des joueurs </a:t>
            </a:r>
            <a:r>
              <a:rPr lang="fr-FR" sz="2000" b="1" u="sng" smtClean="0"/>
              <a:t>adroits</a:t>
            </a:r>
            <a:r>
              <a:rPr lang="fr-FR" sz="2000" smtClean="0"/>
              <a:t> capables de jouer la balle dans des conditions normales mais aussi dans des situations extrêmes.</a:t>
            </a:r>
          </a:p>
          <a:p>
            <a:pPr eaLnBrk="1" hangingPunct="1">
              <a:buFont typeface="Wingdings" pitchFamily="2" charset="2"/>
              <a:buNone/>
              <a:defRPr/>
            </a:pPr>
            <a:endParaRPr lang="fr-FR" sz="2000" b="1" smtClean="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435203">
                                            <p:txEl>
                                              <p:pRg st="0" end="0"/>
                                            </p:txEl>
                                          </p:spTgt>
                                        </p:tgtEl>
                                        <p:attrNameLst>
                                          <p:attrName>style.visibility</p:attrName>
                                        </p:attrNameLst>
                                      </p:cBhvr>
                                      <p:to>
                                        <p:strVal val="visible"/>
                                      </p:to>
                                    </p:set>
                                    <p:anim calcmode="lin" valueType="num">
                                      <p:cBhvr>
                                        <p:cTn id="7" dur="500" fill="hold"/>
                                        <p:tgtEl>
                                          <p:spTgt spid="435203">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435203">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435203">
                                            <p:txEl>
                                              <p:pRg st="1" end="1"/>
                                            </p:txEl>
                                          </p:spTgt>
                                        </p:tgtEl>
                                        <p:attrNameLst>
                                          <p:attrName>style.visibility</p:attrName>
                                        </p:attrNameLst>
                                      </p:cBhvr>
                                      <p:to>
                                        <p:strVal val="visible"/>
                                      </p:to>
                                    </p:set>
                                    <p:anim calcmode="lin" valueType="num">
                                      <p:cBhvr>
                                        <p:cTn id="13" dur="500" fill="hold"/>
                                        <p:tgtEl>
                                          <p:spTgt spid="435203">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435203">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435203">
                                            <p:txEl>
                                              <p:pRg st="2" end="2"/>
                                            </p:txEl>
                                          </p:spTgt>
                                        </p:tgtEl>
                                        <p:attrNameLst>
                                          <p:attrName>style.visibility</p:attrName>
                                        </p:attrNameLst>
                                      </p:cBhvr>
                                      <p:to>
                                        <p:strVal val="visible"/>
                                      </p:to>
                                    </p:set>
                                    <p:anim calcmode="lin" valueType="num">
                                      <p:cBhvr>
                                        <p:cTn id="19" dur="500" fill="hold"/>
                                        <p:tgtEl>
                                          <p:spTgt spid="435203">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435203">
                                            <p:txEl>
                                              <p:pRg st="2" end="2"/>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p:txBody>
          <a:bodyPr/>
          <a:lstStyle/>
          <a:p>
            <a:pPr eaLnBrk="1" hangingPunct="1">
              <a:defRPr/>
            </a:pPr>
            <a:r>
              <a:rPr lang="fr-FR" sz="3200" b="1" smtClean="0"/>
              <a:t>Former des joueurs adroits</a:t>
            </a:r>
            <a:br>
              <a:rPr lang="fr-FR" sz="3200" b="1" smtClean="0"/>
            </a:br>
            <a:r>
              <a:rPr lang="fr-FR" sz="3200" b="1" smtClean="0"/>
              <a:t>Développer le </a:t>
            </a:r>
            <a:r>
              <a:rPr lang="fr-FR" sz="3200" b="1" i="1" smtClean="0"/>
              <a:t>« rythme juste »</a:t>
            </a:r>
          </a:p>
        </p:txBody>
      </p:sp>
      <p:sp>
        <p:nvSpPr>
          <p:cNvPr id="451587" name="Rectangle 3"/>
          <p:cNvSpPr>
            <a:spLocks noGrp="1" noChangeArrowheads="1"/>
          </p:cNvSpPr>
          <p:nvPr>
            <p:ph type="body" idx="1"/>
          </p:nvPr>
        </p:nvSpPr>
        <p:spPr>
          <a:xfrm>
            <a:off x="685800" y="1641475"/>
            <a:ext cx="8077200" cy="4911725"/>
          </a:xfrm>
        </p:spPr>
        <p:txBody>
          <a:bodyPr/>
          <a:lstStyle/>
          <a:p>
            <a:pPr eaLnBrk="1" hangingPunct="1">
              <a:defRPr/>
            </a:pPr>
            <a:endParaRPr lang="fr-FR" sz="3600" smtClean="0"/>
          </a:p>
          <a:p>
            <a:pPr eaLnBrk="1" hangingPunct="1">
              <a:defRPr/>
            </a:pPr>
            <a:r>
              <a:rPr lang="fr-FR" sz="3600" smtClean="0"/>
              <a:t>La précocité.</a:t>
            </a:r>
          </a:p>
          <a:p>
            <a:pPr eaLnBrk="1" hangingPunct="1">
              <a:buFont typeface="Wingdings" pitchFamily="2" charset="2"/>
              <a:buNone/>
              <a:defRPr/>
            </a:pPr>
            <a:endParaRPr lang="fr-FR" sz="3600" smtClean="0"/>
          </a:p>
          <a:p>
            <a:pPr eaLnBrk="1" hangingPunct="1">
              <a:defRPr/>
            </a:pPr>
            <a:r>
              <a:rPr lang="fr-FR" sz="3600" smtClean="0"/>
              <a:t>La continuité.</a:t>
            </a:r>
          </a:p>
          <a:p>
            <a:pPr eaLnBrk="1" hangingPunct="1">
              <a:buFont typeface="Wingdings" pitchFamily="2" charset="2"/>
              <a:buNone/>
              <a:defRPr/>
            </a:pPr>
            <a:endParaRPr lang="fr-FR" sz="3600" smtClean="0"/>
          </a:p>
          <a:p>
            <a:pPr eaLnBrk="1" hangingPunct="1">
              <a:defRPr/>
            </a:pPr>
            <a:r>
              <a:rPr lang="fr-FR" sz="3600" smtClean="0"/>
              <a:t>La variété.</a:t>
            </a:r>
          </a:p>
          <a:p>
            <a:pPr eaLnBrk="1" hangingPunct="1">
              <a:defRPr/>
            </a:pPr>
            <a:endParaRPr lang="fr-FR" sz="3600" smtClean="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451587">
                                            <p:txEl>
                                              <p:pRg st="1" end="1"/>
                                            </p:txEl>
                                          </p:spTgt>
                                        </p:tgtEl>
                                        <p:attrNameLst>
                                          <p:attrName>style.visibility</p:attrName>
                                        </p:attrNameLst>
                                      </p:cBhvr>
                                      <p:to>
                                        <p:strVal val="visible"/>
                                      </p:to>
                                    </p:set>
                                    <p:anim calcmode="lin" valueType="num">
                                      <p:cBhvr>
                                        <p:cTn id="7" dur="500" fill="hold"/>
                                        <p:tgtEl>
                                          <p:spTgt spid="451587">
                                            <p:txEl>
                                              <p:pRg st="1" end="1"/>
                                            </p:txEl>
                                          </p:spTgt>
                                        </p:tgtEl>
                                        <p:attrNameLst>
                                          <p:attrName>ppt_w</p:attrName>
                                        </p:attrNameLst>
                                      </p:cBhvr>
                                      <p:tavLst>
                                        <p:tav tm="0">
                                          <p:val>
                                            <p:strVal val="2/3*#ppt_w"/>
                                          </p:val>
                                        </p:tav>
                                        <p:tav tm="100000">
                                          <p:val>
                                            <p:strVal val="#ppt_w"/>
                                          </p:val>
                                        </p:tav>
                                      </p:tavLst>
                                    </p:anim>
                                    <p:anim calcmode="lin" valueType="num">
                                      <p:cBhvr>
                                        <p:cTn id="8" dur="500" fill="hold"/>
                                        <p:tgtEl>
                                          <p:spTgt spid="451587">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451587">
                                            <p:txEl>
                                              <p:pRg st="3" end="3"/>
                                            </p:txEl>
                                          </p:spTgt>
                                        </p:tgtEl>
                                        <p:attrNameLst>
                                          <p:attrName>style.visibility</p:attrName>
                                        </p:attrNameLst>
                                      </p:cBhvr>
                                      <p:to>
                                        <p:strVal val="visible"/>
                                      </p:to>
                                    </p:set>
                                    <p:anim calcmode="lin" valueType="num">
                                      <p:cBhvr>
                                        <p:cTn id="13" dur="500" fill="hold"/>
                                        <p:tgtEl>
                                          <p:spTgt spid="451587">
                                            <p:txEl>
                                              <p:pRg st="3" end="3"/>
                                            </p:txEl>
                                          </p:spTgt>
                                        </p:tgtEl>
                                        <p:attrNameLst>
                                          <p:attrName>ppt_w</p:attrName>
                                        </p:attrNameLst>
                                      </p:cBhvr>
                                      <p:tavLst>
                                        <p:tav tm="0">
                                          <p:val>
                                            <p:strVal val="2/3*#ppt_w"/>
                                          </p:val>
                                        </p:tav>
                                        <p:tav tm="100000">
                                          <p:val>
                                            <p:strVal val="#ppt_w"/>
                                          </p:val>
                                        </p:tav>
                                      </p:tavLst>
                                    </p:anim>
                                    <p:anim calcmode="lin" valueType="num">
                                      <p:cBhvr>
                                        <p:cTn id="14" dur="500" fill="hold"/>
                                        <p:tgtEl>
                                          <p:spTgt spid="451587">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451587">
                                            <p:txEl>
                                              <p:pRg st="5" end="5"/>
                                            </p:txEl>
                                          </p:spTgt>
                                        </p:tgtEl>
                                        <p:attrNameLst>
                                          <p:attrName>style.visibility</p:attrName>
                                        </p:attrNameLst>
                                      </p:cBhvr>
                                      <p:to>
                                        <p:strVal val="visible"/>
                                      </p:to>
                                    </p:set>
                                    <p:anim calcmode="lin" valueType="num">
                                      <p:cBhvr>
                                        <p:cTn id="19" dur="500" fill="hold"/>
                                        <p:tgtEl>
                                          <p:spTgt spid="451587">
                                            <p:txEl>
                                              <p:pRg st="5" end="5"/>
                                            </p:txEl>
                                          </p:spTgt>
                                        </p:tgtEl>
                                        <p:attrNameLst>
                                          <p:attrName>ppt_w</p:attrName>
                                        </p:attrNameLst>
                                      </p:cBhvr>
                                      <p:tavLst>
                                        <p:tav tm="0">
                                          <p:val>
                                            <p:strVal val="2/3*#ppt_w"/>
                                          </p:val>
                                        </p:tav>
                                        <p:tav tm="100000">
                                          <p:val>
                                            <p:strVal val="#ppt_w"/>
                                          </p:val>
                                        </p:tav>
                                      </p:tavLst>
                                    </p:anim>
                                    <p:anim calcmode="lin" valueType="num">
                                      <p:cBhvr>
                                        <p:cTn id="20" dur="500" fill="hold"/>
                                        <p:tgtEl>
                                          <p:spTgt spid="451587">
                                            <p:txEl>
                                              <p:pRg st="5" end="5"/>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8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0830" name="Rectangle 14"/>
          <p:cNvSpPr>
            <a:spLocks noGrp="1" noChangeArrowheads="1"/>
          </p:cNvSpPr>
          <p:nvPr>
            <p:ph type="title"/>
          </p:nvPr>
        </p:nvSpPr>
        <p:spPr>
          <a:xfrm>
            <a:off x="914400" y="381000"/>
            <a:ext cx="7543800" cy="838200"/>
          </a:xfrm>
        </p:spPr>
        <p:txBody>
          <a:bodyPr/>
          <a:lstStyle/>
          <a:p>
            <a:pPr eaLnBrk="1" hangingPunct="1">
              <a:defRPr/>
            </a:pPr>
            <a:r>
              <a:rPr lang="fr-FR" b="1" smtClean="0"/>
              <a:t>Définition</a:t>
            </a:r>
          </a:p>
        </p:txBody>
      </p:sp>
      <p:sp>
        <p:nvSpPr>
          <p:cNvPr id="290831" name="Rectangle 15"/>
          <p:cNvSpPr>
            <a:spLocks noGrp="1" noChangeArrowheads="1"/>
          </p:cNvSpPr>
          <p:nvPr>
            <p:ph type="body" idx="1"/>
          </p:nvPr>
        </p:nvSpPr>
        <p:spPr>
          <a:xfrm>
            <a:off x="914400" y="1219200"/>
            <a:ext cx="7543800" cy="5638800"/>
          </a:xfrm>
        </p:spPr>
        <p:txBody>
          <a:bodyPr/>
          <a:lstStyle/>
          <a:p>
            <a:pPr eaLnBrk="1" hangingPunct="1">
              <a:buFont typeface="Wingdings" pitchFamily="2" charset="2"/>
              <a:buNone/>
              <a:defRPr/>
            </a:pPr>
            <a:endParaRPr lang="fr-FR" sz="2400" b="1" smtClean="0"/>
          </a:p>
          <a:p>
            <a:pPr eaLnBrk="1" hangingPunct="1">
              <a:defRPr/>
            </a:pPr>
            <a:endParaRPr lang="fr-FR" sz="2400" b="1" smtClean="0"/>
          </a:p>
          <a:p>
            <a:pPr eaLnBrk="1" hangingPunct="1">
              <a:defRPr/>
            </a:pPr>
            <a:r>
              <a:rPr lang="fr-FR" sz="2400" b="1" smtClean="0"/>
              <a:t>Être dans le rythme, c’est coordonner avec précision, en fonction d’une intention de jeu, </a:t>
            </a:r>
            <a:r>
              <a:rPr lang="fr-FR" sz="2400" b="1" u="sng" smtClean="0"/>
              <a:t>le rythme du coup</a:t>
            </a:r>
            <a:r>
              <a:rPr lang="fr-FR" sz="2400" b="1" smtClean="0"/>
              <a:t> avec le déplacement de la balle dans l’échange.</a:t>
            </a:r>
          </a:p>
          <a:p>
            <a:pPr eaLnBrk="1" hangingPunct="1">
              <a:defRPr/>
            </a:pPr>
            <a:r>
              <a:rPr lang="fr-FR" sz="2400" b="1" u="sng" smtClean="0"/>
              <a:t>Rythmer</a:t>
            </a:r>
            <a:r>
              <a:rPr lang="fr-FR" sz="2400" b="1" smtClean="0"/>
              <a:t> : c’est donner de la cadence (donner le bon tempo).</a:t>
            </a:r>
          </a:p>
          <a:p>
            <a:pPr eaLnBrk="1" hangingPunct="1">
              <a:defRPr/>
            </a:pPr>
            <a:r>
              <a:rPr lang="fr-FR" sz="2400" b="1" u="sng" smtClean="0"/>
              <a:t>Le rythme dans l’échange</a:t>
            </a:r>
            <a:r>
              <a:rPr lang="fr-FR" sz="2400" b="1" smtClean="0"/>
              <a:t> : c’est être dans le bon tempo. Ne pas être à contre temps.</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290831">
                                            <p:txEl>
                                              <p:pRg st="2" end="2"/>
                                            </p:txEl>
                                          </p:spTgt>
                                        </p:tgtEl>
                                        <p:attrNameLst>
                                          <p:attrName>style.visibility</p:attrName>
                                        </p:attrNameLst>
                                      </p:cBhvr>
                                      <p:to>
                                        <p:strVal val="visible"/>
                                      </p:to>
                                    </p:set>
                                    <p:anim calcmode="lin" valueType="num">
                                      <p:cBhvr>
                                        <p:cTn id="7" dur="500" fill="hold"/>
                                        <p:tgtEl>
                                          <p:spTgt spid="290831">
                                            <p:txEl>
                                              <p:pRg st="2" end="2"/>
                                            </p:txEl>
                                          </p:spTgt>
                                        </p:tgtEl>
                                        <p:attrNameLst>
                                          <p:attrName>ppt_w</p:attrName>
                                        </p:attrNameLst>
                                      </p:cBhvr>
                                      <p:tavLst>
                                        <p:tav tm="0">
                                          <p:val>
                                            <p:strVal val="2/3*#ppt_w"/>
                                          </p:val>
                                        </p:tav>
                                        <p:tav tm="100000">
                                          <p:val>
                                            <p:strVal val="#ppt_w"/>
                                          </p:val>
                                        </p:tav>
                                      </p:tavLst>
                                    </p:anim>
                                    <p:anim calcmode="lin" valueType="num">
                                      <p:cBhvr>
                                        <p:cTn id="8" dur="500" fill="hold"/>
                                        <p:tgtEl>
                                          <p:spTgt spid="290831">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290831">
                                            <p:txEl>
                                              <p:pRg st="3" end="3"/>
                                            </p:txEl>
                                          </p:spTgt>
                                        </p:tgtEl>
                                        <p:attrNameLst>
                                          <p:attrName>style.visibility</p:attrName>
                                        </p:attrNameLst>
                                      </p:cBhvr>
                                      <p:to>
                                        <p:strVal val="visible"/>
                                      </p:to>
                                    </p:set>
                                    <p:anim calcmode="lin" valueType="num">
                                      <p:cBhvr>
                                        <p:cTn id="13" dur="500" fill="hold"/>
                                        <p:tgtEl>
                                          <p:spTgt spid="290831">
                                            <p:txEl>
                                              <p:pRg st="3" end="3"/>
                                            </p:txEl>
                                          </p:spTgt>
                                        </p:tgtEl>
                                        <p:attrNameLst>
                                          <p:attrName>ppt_w</p:attrName>
                                        </p:attrNameLst>
                                      </p:cBhvr>
                                      <p:tavLst>
                                        <p:tav tm="0">
                                          <p:val>
                                            <p:strVal val="2/3*#ppt_w"/>
                                          </p:val>
                                        </p:tav>
                                        <p:tav tm="100000">
                                          <p:val>
                                            <p:strVal val="#ppt_w"/>
                                          </p:val>
                                        </p:tav>
                                      </p:tavLst>
                                    </p:anim>
                                    <p:anim calcmode="lin" valueType="num">
                                      <p:cBhvr>
                                        <p:cTn id="14" dur="500" fill="hold"/>
                                        <p:tgtEl>
                                          <p:spTgt spid="290831">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290831">
                                            <p:txEl>
                                              <p:pRg st="4" end="4"/>
                                            </p:txEl>
                                          </p:spTgt>
                                        </p:tgtEl>
                                        <p:attrNameLst>
                                          <p:attrName>style.visibility</p:attrName>
                                        </p:attrNameLst>
                                      </p:cBhvr>
                                      <p:to>
                                        <p:strVal val="visible"/>
                                      </p:to>
                                    </p:set>
                                    <p:anim calcmode="lin" valueType="num">
                                      <p:cBhvr>
                                        <p:cTn id="19" dur="500" fill="hold"/>
                                        <p:tgtEl>
                                          <p:spTgt spid="290831">
                                            <p:txEl>
                                              <p:pRg st="4" end="4"/>
                                            </p:txEl>
                                          </p:spTgt>
                                        </p:tgtEl>
                                        <p:attrNameLst>
                                          <p:attrName>ppt_w</p:attrName>
                                        </p:attrNameLst>
                                      </p:cBhvr>
                                      <p:tavLst>
                                        <p:tav tm="0">
                                          <p:val>
                                            <p:strVal val="2/3*#ppt_w"/>
                                          </p:val>
                                        </p:tav>
                                        <p:tav tm="100000">
                                          <p:val>
                                            <p:strVal val="#ppt_w"/>
                                          </p:val>
                                        </p:tav>
                                      </p:tavLst>
                                    </p:anim>
                                    <p:anim calcmode="lin" valueType="num">
                                      <p:cBhvr>
                                        <p:cTn id="20" dur="500" fill="hold"/>
                                        <p:tgtEl>
                                          <p:spTgt spid="290831">
                                            <p:txEl>
                                              <p:pRg st="4" end="4"/>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3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lstStyle/>
          <a:p>
            <a:pPr eaLnBrk="1" hangingPunct="1">
              <a:defRPr/>
            </a:pPr>
            <a:r>
              <a:rPr lang="fr-FR" b="1" smtClean="0"/>
              <a:t>Le rythme dans l’échange</a:t>
            </a:r>
          </a:p>
        </p:txBody>
      </p:sp>
      <p:sp>
        <p:nvSpPr>
          <p:cNvPr id="436227" name="Rectangle 3"/>
          <p:cNvSpPr>
            <a:spLocks noGrp="1" noChangeArrowheads="1"/>
          </p:cNvSpPr>
          <p:nvPr>
            <p:ph type="body" idx="1"/>
          </p:nvPr>
        </p:nvSpPr>
        <p:spPr/>
        <p:txBody>
          <a:bodyPr/>
          <a:lstStyle/>
          <a:p>
            <a:pPr eaLnBrk="1" hangingPunct="1">
              <a:defRPr/>
            </a:pPr>
            <a:r>
              <a:rPr lang="fr-FR" sz="2400" smtClean="0"/>
              <a:t>Beaucoup de problèmes à résoudre dans ce domaine pour le pongiste qui devra s’adapter à différentes situations dont la perception est parfois </a:t>
            </a:r>
            <a:r>
              <a:rPr lang="fr-FR" sz="2400" b="1" smtClean="0"/>
              <a:t>fine et tardive</a:t>
            </a:r>
            <a:r>
              <a:rPr lang="fr-FR" sz="2400" smtClean="0"/>
              <a:t>.</a:t>
            </a:r>
          </a:p>
          <a:p>
            <a:pPr eaLnBrk="1" hangingPunct="1">
              <a:defRPr/>
            </a:pPr>
            <a:r>
              <a:rPr lang="fr-FR" sz="2400" smtClean="0"/>
              <a:t>Il devra avoir la capacité :</a:t>
            </a:r>
          </a:p>
          <a:p>
            <a:pPr eaLnBrk="1" hangingPunct="1">
              <a:buFont typeface="Wingdings" pitchFamily="2" charset="2"/>
              <a:buNone/>
              <a:defRPr/>
            </a:pPr>
            <a:r>
              <a:rPr lang="fr-FR" sz="2400" smtClean="0"/>
              <a:t>	- de </a:t>
            </a:r>
            <a:r>
              <a:rPr lang="fr-FR" sz="2400" u="sng" smtClean="0"/>
              <a:t>lire</a:t>
            </a:r>
            <a:r>
              <a:rPr lang="fr-FR" sz="2400" smtClean="0"/>
              <a:t> ou </a:t>
            </a:r>
            <a:r>
              <a:rPr lang="fr-FR" sz="2400" u="sng" smtClean="0"/>
              <a:t>d’anticiper</a:t>
            </a:r>
            <a:r>
              <a:rPr lang="fr-FR" sz="2400" smtClean="0"/>
              <a:t> le changement de rythme.</a:t>
            </a:r>
          </a:p>
          <a:p>
            <a:pPr eaLnBrk="1" hangingPunct="1">
              <a:buFont typeface="Wingdings" pitchFamily="2" charset="2"/>
              <a:buNone/>
              <a:defRPr/>
            </a:pPr>
            <a:r>
              <a:rPr lang="fr-FR" sz="2400" smtClean="0"/>
              <a:t>	- de </a:t>
            </a:r>
            <a:r>
              <a:rPr lang="fr-FR" sz="2400" u="sng" smtClean="0"/>
              <a:t>déprogrammer</a:t>
            </a:r>
            <a:r>
              <a:rPr lang="fr-FR" sz="2400" smtClean="0"/>
              <a:t> une intention de jeu ou de coup qu’il avait prévu de réaliser.</a:t>
            </a:r>
          </a:p>
          <a:p>
            <a:pPr eaLnBrk="1" hangingPunct="1">
              <a:buFont typeface="Wingdings" pitchFamily="2" charset="2"/>
              <a:buNone/>
              <a:defRPr/>
            </a:pPr>
            <a:r>
              <a:rPr lang="fr-FR" sz="2400" smtClean="0"/>
              <a:t>	- </a:t>
            </a:r>
            <a:r>
              <a:rPr lang="fr-FR" sz="2400" u="sng" smtClean="0"/>
              <a:t>capacité technique</a:t>
            </a:r>
            <a:r>
              <a:rPr lang="fr-FR" sz="2400" smtClean="0"/>
              <a:t> à réaliser le coup le plus adapté à la situation.</a:t>
            </a:r>
          </a:p>
          <a:p>
            <a:pPr eaLnBrk="1" hangingPunct="1">
              <a:buFont typeface="Wingdings" pitchFamily="2" charset="2"/>
              <a:buNone/>
              <a:defRPr/>
            </a:pPr>
            <a:endParaRPr lang="fr-FR" sz="2400" smtClean="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436227">
                                            <p:txEl>
                                              <p:pRg st="0" end="0"/>
                                            </p:txEl>
                                          </p:spTgt>
                                        </p:tgtEl>
                                        <p:attrNameLst>
                                          <p:attrName>style.visibility</p:attrName>
                                        </p:attrNameLst>
                                      </p:cBhvr>
                                      <p:to>
                                        <p:strVal val="visible"/>
                                      </p:to>
                                    </p:set>
                                    <p:anim calcmode="lin" valueType="num">
                                      <p:cBhvr>
                                        <p:cTn id="7" dur="500" fill="hold"/>
                                        <p:tgtEl>
                                          <p:spTgt spid="436227">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436227">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436227">
                                            <p:txEl>
                                              <p:pRg st="1" end="1"/>
                                            </p:txEl>
                                          </p:spTgt>
                                        </p:tgtEl>
                                        <p:attrNameLst>
                                          <p:attrName>style.visibility</p:attrName>
                                        </p:attrNameLst>
                                      </p:cBhvr>
                                      <p:to>
                                        <p:strVal val="visible"/>
                                      </p:to>
                                    </p:set>
                                    <p:anim calcmode="lin" valueType="num">
                                      <p:cBhvr>
                                        <p:cTn id="13" dur="500" fill="hold"/>
                                        <p:tgtEl>
                                          <p:spTgt spid="436227">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436227">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436227">
                                            <p:txEl>
                                              <p:pRg st="2" end="2"/>
                                            </p:txEl>
                                          </p:spTgt>
                                        </p:tgtEl>
                                        <p:attrNameLst>
                                          <p:attrName>style.visibility</p:attrName>
                                        </p:attrNameLst>
                                      </p:cBhvr>
                                      <p:to>
                                        <p:strVal val="visible"/>
                                      </p:to>
                                    </p:set>
                                    <p:anim calcmode="lin" valueType="num">
                                      <p:cBhvr>
                                        <p:cTn id="19" dur="500" fill="hold"/>
                                        <p:tgtEl>
                                          <p:spTgt spid="436227">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436227">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436227">
                                            <p:txEl>
                                              <p:pRg st="3" end="3"/>
                                            </p:txEl>
                                          </p:spTgt>
                                        </p:tgtEl>
                                        <p:attrNameLst>
                                          <p:attrName>style.visibility</p:attrName>
                                        </p:attrNameLst>
                                      </p:cBhvr>
                                      <p:to>
                                        <p:strVal val="visible"/>
                                      </p:to>
                                    </p:set>
                                    <p:anim calcmode="lin" valueType="num">
                                      <p:cBhvr>
                                        <p:cTn id="25" dur="500" fill="hold"/>
                                        <p:tgtEl>
                                          <p:spTgt spid="436227">
                                            <p:txEl>
                                              <p:pRg st="3" end="3"/>
                                            </p:txEl>
                                          </p:spTgt>
                                        </p:tgtEl>
                                        <p:attrNameLst>
                                          <p:attrName>ppt_w</p:attrName>
                                        </p:attrNameLst>
                                      </p:cBhvr>
                                      <p:tavLst>
                                        <p:tav tm="0">
                                          <p:val>
                                            <p:strVal val="2/3*#ppt_w"/>
                                          </p:val>
                                        </p:tav>
                                        <p:tav tm="100000">
                                          <p:val>
                                            <p:strVal val="#ppt_w"/>
                                          </p:val>
                                        </p:tav>
                                      </p:tavLst>
                                    </p:anim>
                                    <p:anim calcmode="lin" valueType="num">
                                      <p:cBhvr>
                                        <p:cTn id="26" dur="500" fill="hold"/>
                                        <p:tgtEl>
                                          <p:spTgt spid="436227">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272" fill="hold" grpId="0" nodeType="clickEffect">
                                  <p:stCondLst>
                                    <p:cond delay="0"/>
                                  </p:stCondLst>
                                  <p:childTnLst>
                                    <p:set>
                                      <p:cBhvr>
                                        <p:cTn id="30" dur="1" fill="hold">
                                          <p:stCondLst>
                                            <p:cond delay="0"/>
                                          </p:stCondLst>
                                        </p:cTn>
                                        <p:tgtEl>
                                          <p:spTgt spid="436227">
                                            <p:txEl>
                                              <p:pRg st="4" end="4"/>
                                            </p:txEl>
                                          </p:spTgt>
                                        </p:tgtEl>
                                        <p:attrNameLst>
                                          <p:attrName>style.visibility</p:attrName>
                                        </p:attrNameLst>
                                      </p:cBhvr>
                                      <p:to>
                                        <p:strVal val="visible"/>
                                      </p:to>
                                    </p:set>
                                    <p:anim calcmode="lin" valueType="num">
                                      <p:cBhvr>
                                        <p:cTn id="31" dur="500" fill="hold"/>
                                        <p:tgtEl>
                                          <p:spTgt spid="436227">
                                            <p:txEl>
                                              <p:pRg st="4" end="4"/>
                                            </p:txEl>
                                          </p:spTgt>
                                        </p:tgtEl>
                                        <p:attrNameLst>
                                          <p:attrName>ppt_w</p:attrName>
                                        </p:attrNameLst>
                                      </p:cBhvr>
                                      <p:tavLst>
                                        <p:tav tm="0">
                                          <p:val>
                                            <p:strVal val="2/3*#ppt_w"/>
                                          </p:val>
                                        </p:tav>
                                        <p:tav tm="100000">
                                          <p:val>
                                            <p:strVal val="#ppt_w"/>
                                          </p:val>
                                        </p:tav>
                                      </p:tavLst>
                                    </p:anim>
                                    <p:anim calcmode="lin" valueType="num">
                                      <p:cBhvr>
                                        <p:cTn id="32" dur="500" fill="hold"/>
                                        <p:tgtEl>
                                          <p:spTgt spid="436227">
                                            <p:txEl>
                                              <p:pRg st="4" end="4"/>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2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42" name="Oval 2"/>
          <p:cNvSpPr>
            <a:spLocks noChangeArrowheads="1"/>
          </p:cNvSpPr>
          <p:nvPr/>
        </p:nvSpPr>
        <p:spPr bwMode="auto">
          <a:xfrm>
            <a:off x="762000" y="0"/>
            <a:ext cx="7315200" cy="914400"/>
          </a:xfrm>
          <a:prstGeom prst="ellipse">
            <a:avLst/>
          </a:prstGeom>
          <a:gradFill rotWithShape="0">
            <a:gsLst>
              <a:gs pos="0">
                <a:srgbClr val="FF0000"/>
              </a:gs>
              <a:gs pos="50000">
                <a:srgbClr val="FF0000">
                  <a:gamma/>
                  <a:shade val="46275"/>
                  <a:invGamma/>
                </a:srgbClr>
              </a:gs>
              <a:gs pos="100000">
                <a:srgbClr val="FF0000"/>
              </a:gs>
            </a:gsLst>
            <a:lin ang="5400000" scaled="1"/>
          </a:gradFill>
          <a:ln w="9525">
            <a:miter lim="800000"/>
            <a:headEnd/>
            <a:tailEnd/>
          </a:ln>
          <a:effectLst/>
          <a:scene3d>
            <a:camera prst="legacyObliqueFront">
              <a:rot lat="0" lon="1800000" rev="0"/>
            </a:camera>
            <a:lightRig rig="legacyHarsh2" dir="t"/>
          </a:scene3d>
          <a:sp3d extrusionH="887400" prstMaterial="legacyMatte">
            <a:bevelT w="13500" h="13500" prst="angle"/>
            <a:bevelB w="13500" h="13500" prst="angle"/>
            <a:extrusionClr>
              <a:srgbClr val="FF0000"/>
            </a:extrusionClr>
          </a:sp3d>
        </p:spPr>
        <p:txBody>
          <a:bodyPr wrap="none" anchor="ctr">
            <a:flatTx/>
          </a:bodyPr>
          <a:lstStyle/>
          <a:p>
            <a:pPr>
              <a:lnSpc>
                <a:spcPct val="90000"/>
              </a:lnSpc>
              <a:defRPr/>
            </a:pPr>
            <a:endParaRPr kumimoji="1" lang="fr-FR"/>
          </a:p>
          <a:p>
            <a:pPr>
              <a:lnSpc>
                <a:spcPct val="90000"/>
              </a:lnSpc>
              <a:defRPr/>
            </a:pPr>
            <a:endParaRPr kumimoji="1" lang="fr-FR" b="1">
              <a:effectLst>
                <a:outerShdw blurRad="38100" dist="38100" dir="2700000" algn="tl">
                  <a:srgbClr val="000000"/>
                </a:outerShdw>
              </a:effectLst>
            </a:endParaRPr>
          </a:p>
          <a:p>
            <a:pPr>
              <a:lnSpc>
                <a:spcPct val="90000"/>
              </a:lnSpc>
              <a:defRPr/>
            </a:pPr>
            <a:r>
              <a:rPr kumimoji="1" lang="fr-FR" b="1">
                <a:effectLst>
                  <a:outerShdw blurRad="38100" dist="38100" dir="2700000" algn="tl">
                    <a:srgbClr val="000000"/>
                  </a:outerShdw>
                </a:effectLst>
              </a:rPr>
              <a:t>        Quelques éléments primordiaux </a:t>
            </a:r>
          </a:p>
          <a:p>
            <a:pPr>
              <a:lnSpc>
                <a:spcPct val="90000"/>
              </a:lnSpc>
              <a:defRPr/>
            </a:pPr>
            <a:r>
              <a:rPr kumimoji="1" lang="fr-FR" b="1">
                <a:effectLst>
                  <a:outerShdw blurRad="38100" dist="38100" dir="2700000" algn="tl">
                    <a:srgbClr val="000000"/>
                  </a:outerShdw>
                </a:effectLst>
              </a:rPr>
              <a:t>         pour le travail du rythme </a:t>
            </a:r>
          </a:p>
          <a:p>
            <a:pPr>
              <a:lnSpc>
                <a:spcPct val="90000"/>
              </a:lnSpc>
              <a:defRPr/>
            </a:pPr>
            <a:r>
              <a:rPr kumimoji="1" lang="fr-FR" b="1">
                <a:effectLst>
                  <a:outerShdw blurRad="38100" dist="38100" dir="2700000" algn="tl">
                    <a:srgbClr val="000000"/>
                  </a:outerShdw>
                </a:effectLst>
              </a:rPr>
              <a:t> </a:t>
            </a:r>
          </a:p>
          <a:p>
            <a:pPr>
              <a:lnSpc>
                <a:spcPct val="90000"/>
              </a:lnSpc>
              <a:defRPr/>
            </a:pPr>
            <a:endParaRPr kumimoji="1" lang="fr-FR" b="1">
              <a:effectLst>
                <a:outerShdw blurRad="38100" dist="38100" dir="2700000" algn="tl">
                  <a:srgbClr val="000000"/>
                </a:outerShdw>
              </a:effectLst>
            </a:endParaRPr>
          </a:p>
        </p:txBody>
      </p:sp>
      <p:sp>
        <p:nvSpPr>
          <p:cNvPr id="419844" name="Oval 4"/>
          <p:cNvSpPr>
            <a:spLocks noChangeArrowheads="1"/>
          </p:cNvSpPr>
          <p:nvPr/>
        </p:nvSpPr>
        <p:spPr bwMode="auto">
          <a:xfrm>
            <a:off x="7543800" y="1219200"/>
            <a:ext cx="1219200" cy="914400"/>
          </a:xfrm>
          <a:prstGeom prst="ellipse">
            <a:avLst/>
          </a:prstGeom>
          <a:solidFill>
            <a:schemeClr val="hlink"/>
          </a:solidFill>
          <a:ln w="9525">
            <a:miter lim="800000"/>
            <a:headEnd/>
            <a:tailEnd/>
          </a:ln>
          <a:effectLst/>
          <a:scene3d>
            <a:camera prst="legacyObliqueFront">
              <a:rot lat="1200000" lon="1800000" rev="0"/>
            </a:camera>
            <a:lightRig rig="legacyHarsh2" dir="t"/>
          </a:scene3d>
          <a:sp3d extrusionH="887400" prstMaterial="legacyMatte">
            <a:bevelT w="13500" h="13500" prst="angle"/>
            <a:bevelB w="13500" h="13500" prst="angle"/>
            <a:extrusionClr>
              <a:schemeClr val="hlink"/>
            </a:extrusionClr>
          </a:sp3d>
        </p:spPr>
        <p:txBody>
          <a:bodyPr wrap="none" anchor="ctr">
            <a:flatTx/>
          </a:bodyPr>
          <a:lstStyle/>
          <a:p>
            <a:pPr>
              <a:lnSpc>
                <a:spcPct val="90000"/>
              </a:lnSpc>
              <a:defRPr/>
            </a:pPr>
            <a:r>
              <a:rPr kumimoji="1" lang="fr-FR" b="1">
                <a:effectLst>
                  <a:outerShdw blurRad="38100" dist="38100" dir="2700000" algn="tl">
                    <a:srgbClr val="000000"/>
                  </a:outerShdw>
                </a:effectLst>
              </a:rPr>
              <a:t>Dosage</a:t>
            </a:r>
          </a:p>
        </p:txBody>
      </p:sp>
      <p:sp>
        <p:nvSpPr>
          <p:cNvPr id="419846" name="Oval 6"/>
          <p:cNvSpPr>
            <a:spLocks noChangeArrowheads="1"/>
          </p:cNvSpPr>
          <p:nvPr/>
        </p:nvSpPr>
        <p:spPr bwMode="auto">
          <a:xfrm>
            <a:off x="533400" y="1295400"/>
            <a:ext cx="1524000" cy="914400"/>
          </a:xfrm>
          <a:prstGeom prst="ellipse">
            <a:avLst/>
          </a:prstGeom>
          <a:solidFill>
            <a:schemeClr val="hlink"/>
          </a:solidFill>
          <a:ln w="9525">
            <a:miter lim="800000"/>
            <a:headEnd/>
            <a:tailEnd/>
          </a:ln>
          <a:effectLst/>
          <a:scene3d>
            <a:camera prst="legacyObliqueFront">
              <a:rot lat="1200000" lon="1800000" rev="0"/>
            </a:camera>
            <a:lightRig rig="legacyHarsh2" dir="t"/>
          </a:scene3d>
          <a:sp3d extrusionH="887400" prstMaterial="legacyMatte">
            <a:bevelT w="13500" h="13500" prst="angle"/>
            <a:bevelB w="13500" h="13500" prst="angle"/>
            <a:extrusionClr>
              <a:schemeClr val="hlink"/>
            </a:extrusionClr>
          </a:sp3d>
        </p:spPr>
        <p:txBody>
          <a:bodyPr wrap="none" anchor="ctr">
            <a:flatTx/>
          </a:bodyPr>
          <a:lstStyle/>
          <a:p>
            <a:pPr>
              <a:lnSpc>
                <a:spcPct val="90000"/>
              </a:lnSpc>
              <a:defRPr/>
            </a:pPr>
            <a:r>
              <a:rPr kumimoji="1" lang="fr-FR" b="1">
                <a:effectLst>
                  <a:outerShdw blurRad="38100" dist="38100" dir="2700000" algn="tl">
                    <a:srgbClr val="000000"/>
                  </a:outerShdw>
                </a:effectLst>
              </a:rPr>
              <a:t>Zone </a:t>
            </a:r>
          </a:p>
          <a:p>
            <a:pPr>
              <a:lnSpc>
                <a:spcPct val="90000"/>
              </a:lnSpc>
              <a:defRPr/>
            </a:pPr>
            <a:r>
              <a:rPr kumimoji="1" lang="fr-FR" b="1">
                <a:effectLst>
                  <a:outerShdw blurRad="38100" dist="38100" dir="2700000" algn="tl">
                    <a:srgbClr val="000000"/>
                  </a:outerShdw>
                </a:effectLst>
              </a:rPr>
              <a:t>d’habileté</a:t>
            </a:r>
          </a:p>
        </p:txBody>
      </p:sp>
      <p:sp>
        <p:nvSpPr>
          <p:cNvPr id="419847" name="Oval 7"/>
          <p:cNvSpPr>
            <a:spLocks noChangeArrowheads="1"/>
          </p:cNvSpPr>
          <p:nvPr/>
        </p:nvSpPr>
        <p:spPr bwMode="auto">
          <a:xfrm>
            <a:off x="5181600" y="2667000"/>
            <a:ext cx="1447800" cy="914400"/>
          </a:xfrm>
          <a:prstGeom prst="ellipse">
            <a:avLst/>
          </a:prstGeom>
          <a:solidFill>
            <a:schemeClr val="accent1"/>
          </a:solidFill>
          <a:ln w="9525">
            <a:miter lim="800000"/>
            <a:headEnd/>
            <a:tailEnd/>
          </a:ln>
          <a:effectLst/>
          <a:scene3d>
            <a:camera prst="legacyObliqueFront">
              <a:rot lat="1200000" lon="1800000" rev="0"/>
            </a:camera>
            <a:lightRig rig="legacyHarsh2" dir="t"/>
          </a:scene3d>
          <a:sp3d extrusionH="887400" prstMaterial="legacyMatte">
            <a:bevelT w="13500" h="13500" prst="angle"/>
            <a:bevelB w="13500" h="13500" prst="angle"/>
            <a:extrusionClr>
              <a:schemeClr val="accent1"/>
            </a:extrusionClr>
          </a:sp3d>
        </p:spPr>
        <p:txBody>
          <a:bodyPr wrap="none" anchor="ctr">
            <a:flatTx/>
          </a:bodyPr>
          <a:lstStyle/>
          <a:p>
            <a:pPr>
              <a:lnSpc>
                <a:spcPct val="90000"/>
              </a:lnSpc>
              <a:defRPr/>
            </a:pPr>
            <a:r>
              <a:rPr kumimoji="1" lang="fr-FR">
                <a:effectLst>
                  <a:outerShdw blurRad="38100" dist="38100" dir="2700000" algn="tl">
                    <a:srgbClr val="000000"/>
                  </a:outerShdw>
                </a:effectLst>
              </a:rPr>
              <a:t>Fréquence</a:t>
            </a:r>
          </a:p>
          <a:p>
            <a:pPr>
              <a:lnSpc>
                <a:spcPct val="90000"/>
              </a:lnSpc>
              <a:defRPr/>
            </a:pPr>
            <a:r>
              <a:rPr kumimoji="1" lang="fr-FR">
                <a:effectLst>
                  <a:outerShdw blurRad="38100" dist="38100" dir="2700000" algn="tl">
                    <a:srgbClr val="000000"/>
                  </a:outerShdw>
                </a:effectLst>
              </a:rPr>
              <a:t>   Vitesse de réaction</a:t>
            </a:r>
          </a:p>
        </p:txBody>
      </p:sp>
      <p:sp>
        <p:nvSpPr>
          <p:cNvPr id="419848" name="Oval 8"/>
          <p:cNvSpPr>
            <a:spLocks noChangeArrowheads="1"/>
          </p:cNvSpPr>
          <p:nvPr/>
        </p:nvSpPr>
        <p:spPr bwMode="auto">
          <a:xfrm>
            <a:off x="5029200" y="3962400"/>
            <a:ext cx="1752600" cy="914400"/>
          </a:xfrm>
          <a:prstGeom prst="ellipse">
            <a:avLst/>
          </a:prstGeom>
          <a:solidFill>
            <a:schemeClr val="accent1"/>
          </a:solidFill>
          <a:ln w="9525">
            <a:miter lim="800000"/>
            <a:headEnd/>
            <a:tailEnd/>
          </a:ln>
          <a:effectLst/>
          <a:scene3d>
            <a:camera prst="legacyObliqueFront">
              <a:rot lat="1200000" lon="1800000" rev="0"/>
            </a:camera>
            <a:lightRig rig="legacyHarsh2" dir="t"/>
          </a:scene3d>
          <a:sp3d extrusionH="887400" prstMaterial="legacyMatte">
            <a:bevelT w="13500" h="13500" prst="angle"/>
            <a:bevelB w="13500" h="13500" prst="angle"/>
            <a:extrusionClr>
              <a:schemeClr val="accent1"/>
            </a:extrusionClr>
          </a:sp3d>
        </p:spPr>
        <p:txBody>
          <a:bodyPr wrap="none" anchor="ctr">
            <a:flatTx/>
          </a:bodyPr>
          <a:lstStyle/>
          <a:p>
            <a:pPr>
              <a:lnSpc>
                <a:spcPct val="90000"/>
              </a:lnSpc>
              <a:defRPr/>
            </a:pPr>
            <a:r>
              <a:rPr kumimoji="1" lang="fr-FR">
                <a:effectLst>
                  <a:outerShdw blurRad="38100" dist="38100" dir="2700000" algn="tl">
                    <a:srgbClr val="000000"/>
                  </a:outerShdw>
                </a:effectLst>
              </a:rPr>
              <a:t>Préparation</a:t>
            </a:r>
          </a:p>
          <a:p>
            <a:pPr>
              <a:lnSpc>
                <a:spcPct val="90000"/>
              </a:lnSpc>
              <a:defRPr/>
            </a:pPr>
            <a:r>
              <a:rPr kumimoji="1" lang="fr-FR">
                <a:effectLst>
                  <a:outerShdw blurRad="38100" dist="38100" dir="2700000" algn="tl">
                    <a:srgbClr val="000000"/>
                  </a:outerShdw>
                </a:effectLst>
              </a:rPr>
              <a:t>du coup</a:t>
            </a:r>
          </a:p>
        </p:txBody>
      </p:sp>
      <p:sp>
        <p:nvSpPr>
          <p:cNvPr id="419849" name="Oval 9"/>
          <p:cNvSpPr>
            <a:spLocks noChangeArrowheads="1"/>
          </p:cNvSpPr>
          <p:nvPr/>
        </p:nvSpPr>
        <p:spPr bwMode="auto">
          <a:xfrm>
            <a:off x="5105400" y="5410200"/>
            <a:ext cx="1752600" cy="914400"/>
          </a:xfrm>
          <a:prstGeom prst="ellipse">
            <a:avLst/>
          </a:prstGeom>
          <a:solidFill>
            <a:schemeClr val="accent1"/>
          </a:solidFill>
          <a:ln w="9525">
            <a:miter lim="800000"/>
            <a:headEnd/>
            <a:tailEnd/>
          </a:ln>
          <a:effectLst/>
          <a:scene3d>
            <a:camera prst="legacyObliqueFront">
              <a:rot lat="1200000" lon="1800000" rev="0"/>
            </a:camera>
            <a:lightRig rig="legacyHarsh2" dir="t"/>
          </a:scene3d>
          <a:sp3d extrusionH="887400" prstMaterial="legacyMatte">
            <a:bevelT w="13500" h="13500" prst="angle"/>
            <a:bevelB w="13500" h="13500" prst="angle"/>
            <a:extrusionClr>
              <a:schemeClr val="accent1"/>
            </a:extrusionClr>
          </a:sp3d>
        </p:spPr>
        <p:txBody>
          <a:bodyPr wrap="none" anchor="ctr">
            <a:flatTx/>
          </a:bodyPr>
          <a:lstStyle/>
          <a:p>
            <a:pPr>
              <a:lnSpc>
                <a:spcPct val="90000"/>
              </a:lnSpc>
              <a:defRPr/>
            </a:pPr>
            <a:r>
              <a:rPr kumimoji="1" lang="fr-FR">
                <a:effectLst>
                  <a:outerShdw blurRad="38100" dist="38100" dir="2700000" algn="tl">
                    <a:srgbClr val="000000"/>
                  </a:outerShdw>
                </a:effectLst>
              </a:rPr>
              <a:t>Passage du</a:t>
            </a:r>
          </a:p>
          <a:p>
            <a:pPr>
              <a:lnSpc>
                <a:spcPct val="90000"/>
              </a:lnSpc>
              <a:defRPr/>
            </a:pPr>
            <a:r>
              <a:rPr kumimoji="1" lang="fr-FR">
                <a:effectLst>
                  <a:outerShdw blurRad="38100" dist="38100" dir="2700000" algn="tl">
                    <a:srgbClr val="000000"/>
                  </a:outerShdw>
                </a:effectLst>
              </a:rPr>
              <a:t>lent au vite</a:t>
            </a:r>
          </a:p>
        </p:txBody>
      </p:sp>
      <p:sp>
        <p:nvSpPr>
          <p:cNvPr id="419850" name="Oval 10"/>
          <p:cNvSpPr>
            <a:spLocks noChangeArrowheads="1"/>
          </p:cNvSpPr>
          <p:nvPr/>
        </p:nvSpPr>
        <p:spPr bwMode="auto">
          <a:xfrm>
            <a:off x="7391400" y="2514600"/>
            <a:ext cx="1447800" cy="914400"/>
          </a:xfrm>
          <a:prstGeom prst="ellipse">
            <a:avLst/>
          </a:prstGeom>
          <a:solidFill>
            <a:schemeClr val="accent1"/>
          </a:solidFill>
          <a:ln w="9525">
            <a:miter lim="800000"/>
            <a:headEnd/>
            <a:tailEnd/>
          </a:ln>
          <a:effectLst/>
          <a:scene3d>
            <a:camera prst="legacyObliqueFront">
              <a:rot lat="1200000" lon="1800000" rev="0"/>
            </a:camera>
            <a:lightRig rig="legacyHarsh2" dir="t"/>
          </a:scene3d>
          <a:sp3d extrusionH="887400" prstMaterial="legacyMatte">
            <a:bevelT w="13500" h="13500" prst="angle"/>
            <a:bevelB w="13500" h="13500" prst="angle"/>
            <a:extrusionClr>
              <a:schemeClr val="accent1"/>
            </a:extrusionClr>
          </a:sp3d>
        </p:spPr>
        <p:txBody>
          <a:bodyPr wrap="none" anchor="ctr">
            <a:flatTx/>
          </a:bodyPr>
          <a:lstStyle/>
          <a:p>
            <a:pPr>
              <a:lnSpc>
                <a:spcPct val="90000"/>
              </a:lnSpc>
              <a:defRPr/>
            </a:pPr>
            <a:r>
              <a:rPr kumimoji="1" lang="fr-FR">
                <a:effectLst>
                  <a:outerShdw blurRad="38100" dist="38100" dir="2700000" algn="tl">
                    <a:srgbClr val="000000"/>
                  </a:outerShdw>
                </a:effectLst>
              </a:rPr>
              <a:t>Maîtriser </a:t>
            </a:r>
          </a:p>
          <a:p>
            <a:pPr>
              <a:lnSpc>
                <a:spcPct val="90000"/>
              </a:lnSpc>
              <a:defRPr/>
            </a:pPr>
            <a:r>
              <a:rPr kumimoji="1" lang="fr-FR">
                <a:effectLst>
                  <a:outerShdw blurRad="38100" dist="38100" dir="2700000" algn="tl">
                    <a:srgbClr val="000000"/>
                  </a:outerShdw>
                </a:effectLst>
              </a:rPr>
              <a:t>l’explosivité</a:t>
            </a:r>
          </a:p>
        </p:txBody>
      </p:sp>
      <p:sp>
        <p:nvSpPr>
          <p:cNvPr id="419852" name="Oval 12"/>
          <p:cNvSpPr>
            <a:spLocks noChangeArrowheads="1"/>
          </p:cNvSpPr>
          <p:nvPr/>
        </p:nvSpPr>
        <p:spPr bwMode="auto">
          <a:xfrm>
            <a:off x="7543800" y="3962400"/>
            <a:ext cx="1219200" cy="914400"/>
          </a:xfrm>
          <a:prstGeom prst="ellipse">
            <a:avLst/>
          </a:prstGeom>
          <a:solidFill>
            <a:schemeClr val="accent1"/>
          </a:solidFill>
          <a:ln w="9525">
            <a:miter lim="800000"/>
            <a:headEnd/>
            <a:tailEnd/>
          </a:ln>
          <a:effectLst/>
          <a:scene3d>
            <a:camera prst="legacyObliqueFront">
              <a:rot lat="1200000" lon="1800000" rev="0"/>
            </a:camera>
            <a:lightRig rig="legacyHarsh2" dir="t"/>
          </a:scene3d>
          <a:sp3d extrusionH="887400" prstMaterial="legacyMatte">
            <a:bevelT w="13500" h="13500" prst="angle"/>
            <a:bevelB w="13500" h="13500" prst="angle"/>
            <a:extrusionClr>
              <a:schemeClr val="accent1"/>
            </a:extrusionClr>
          </a:sp3d>
        </p:spPr>
        <p:txBody>
          <a:bodyPr wrap="none" anchor="ctr">
            <a:flatTx/>
          </a:bodyPr>
          <a:lstStyle/>
          <a:p>
            <a:pPr>
              <a:lnSpc>
                <a:spcPct val="90000"/>
              </a:lnSpc>
              <a:defRPr/>
            </a:pPr>
            <a:r>
              <a:rPr kumimoji="1" lang="fr-FR">
                <a:effectLst>
                  <a:outerShdw blurRad="38100" dist="38100" dir="2700000" algn="tl">
                    <a:srgbClr val="000000"/>
                  </a:outerShdw>
                </a:effectLst>
              </a:rPr>
              <a:t>Le </a:t>
            </a:r>
          </a:p>
          <a:p>
            <a:pPr>
              <a:lnSpc>
                <a:spcPct val="90000"/>
              </a:lnSpc>
              <a:defRPr/>
            </a:pPr>
            <a:r>
              <a:rPr kumimoji="1" lang="fr-FR">
                <a:effectLst>
                  <a:outerShdw blurRad="38100" dist="38100" dir="2700000" algn="tl">
                    <a:srgbClr val="000000"/>
                  </a:outerShdw>
                </a:effectLst>
              </a:rPr>
              <a:t>calibrage</a:t>
            </a:r>
          </a:p>
        </p:txBody>
      </p:sp>
      <p:sp>
        <p:nvSpPr>
          <p:cNvPr id="419853" name="Oval 13"/>
          <p:cNvSpPr>
            <a:spLocks noChangeArrowheads="1"/>
          </p:cNvSpPr>
          <p:nvPr/>
        </p:nvSpPr>
        <p:spPr bwMode="auto">
          <a:xfrm>
            <a:off x="2514600" y="2667000"/>
            <a:ext cx="1752600" cy="914400"/>
          </a:xfrm>
          <a:prstGeom prst="ellipse">
            <a:avLst/>
          </a:prstGeom>
          <a:solidFill>
            <a:schemeClr val="accent1"/>
          </a:solidFill>
          <a:ln w="9525">
            <a:miter lim="800000"/>
            <a:headEnd/>
            <a:tailEnd/>
          </a:ln>
          <a:effectLst/>
          <a:scene3d>
            <a:camera prst="legacyObliqueFront">
              <a:rot lat="1200000" lon="1800000" rev="0"/>
            </a:camera>
            <a:lightRig rig="legacyHarsh2" dir="t"/>
          </a:scene3d>
          <a:sp3d extrusionH="887400" prstMaterial="legacyMatte">
            <a:bevelT w="13500" h="13500" prst="angle"/>
            <a:bevelB w="13500" h="13500" prst="angle"/>
            <a:extrusionClr>
              <a:schemeClr val="accent1"/>
            </a:extrusionClr>
          </a:sp3d>
        </p:spPr>
        <p:txBody>
          <a:bodyPr wrap="none" anchor="ctr">
            <a:flatTx/>
          </a:bodyPr>
          <a:lstStyle/>
          <a:p>
            <a:pPr>
              <a:lnSpc>
                <a:spcPct val="90000"/>
              </a:lnSpc>
              <a:defRPr/>
            </a:pPr>
            <a:r>
              <a:rPr kumimoji="1" lang="fr-FR">
                <a:effectLst>
                  <a:outerShdw blurRad="38100" dist="38100" dir="2700000" algn="tl">
                    <a:srgbClr val="000000"/>
                  </a:outerShdw>
                </a:effectLst>
              </a:rPr>
              <a:t>Préhension </a:t>
            </a:r>
          </a:p>
          <a:p>
            <a:pPr>
              <a:lnSpc>
                <a:spcPct val="90000"/>
              </a:lnSpc>
              <a:defRPr/>
            </a:pPr>
            <a:r>
              <a:rPr kumimoji="1" lang="fr-FR">
                <a:effectLst>
                  <a:outerShdw blurRad="38100" dist="38100" dir="2700000" algn="tl">
                    <a:srgbClr val="000000"/>
                  </a:outerShdw>
                </a:effectLst>
              </a:rPr>
              <a:t> de la raquette</a:t>
            </a:r>
          </a:p>
        </p:txBody>
      </p:sp>
      <p:sp>
        <p:nvSpPr>
          <p:cNvPr id="419854" name="Oval 14"/>
          <p:cNvSpPr>
            <a:spLocks noChangeArrowheads="1"/>
          </p:cNvSpPr>
          <p:nvPr/>
        </p:nvSpPr>
        <p:spPr bwMode="auto">
          <a:xfrm>
            <a:off x="2590800" y="3962400"/>
            <a:ext cx="1524000" cy="914400"/>
          </a:xfrm>
          <a:prstGeom prst="ellipse">
            <a:avLst/>
          </a:prstGeom>
          <a:solidFill>
            <a:schemeClr val="accent1"/>
          </a:solidFill>
          <a:ln w="9525">
            <a:miter lim="800000"/>
            <a:headEnd/>
            <a:tailEnd/>
          </a:ln>
          <a:effectLst/>
          <a:scene3d>
            <a:camera prst="legacyObliqueFront">
              <a:rot lat="1200000" lon="1800000" rev="0"/>
            </a:camera>
            <a:lightRig rig="legacyHarsh2" dir="t"/>
          </a:scene3d>
          <a:sp3d extrusionH="887400" prstMaterial="legacyMatte">
            <a:bevelT w="13500" h="13500" prst="angle"/>
            <a:bevelB w="13500" h="13500" prst="angle"/>
            <a:extrusionClr>
              <a:schemeClr val="accent1"/>
            </a:extrusionClr>
          </a:sp3d>
        </p:spPr>
        <p:txBody>
          <a:bodyPr wrap="none" anchor="ctr">
            <a:flatTx/>
          </a:bodyPr>
          <a:lstStyle/>
          <a:p>
            <a:pPr>
              <a:lnSpc>
                <a:spcPct val="90000"/>
              </a:lnSpc>
              <a:defRPr/>
            </a:pPr>
            <a:r>
              <a:rPr lang="fr-FR">
                <a:effectLst>
                  <a:outerShdw blurRad="38100" dist="38100" dir="2700000" algn="tl">
                    <a:srgbClr val="000000"/>
                  </a:outerShdw>
                </a:effectLst>
              </a:rPr>
              <a:t>Gainage </a:t>
            </a:r>
          </a:p>
          <a:p>
            <a:pPr>
              <a:lnSpc>
                <a:spcPct val="90000"/>
              </a:lnSpc>
              <a:defRPr/>
            </a:pPr>
            <a:r>
              <a:rPr lang="fr-FR">
                <a:effectLst>
                  <a:outerShdw blurRad="38100" dist="38100" dir="2700000" algn="tl">
                    <a:srgbClr val="000000"/>
                  </a:outerShdw>
                </a:effectLst>
              </a:rPr>
              <a:t>du bassin</a:t>
            </a:r>
          </a:p>
        </p:txBody>
      </p:sp>
      <p:sp>
        <p:nvSpPr>
          <p:cNvPr id="419855" name="Oval 15"/>
          <p:cNvSpPr>
            <a:spLocks noChangeArrowheads="1"/>
          </p:cNvSpPr>
          <p:nvPr/>
        </p:nvSpPr>
        <p:spPr bwMode="auto">
          <a:xfrm>
            <a:off x="609600" y="3886200"/>
            <a:ext cx="1447800" cy="914400"/>
          </a:xfrm>
          <a:prstGeom prst="ellipse">
            <a:avLst/>
          </a:prstGeom>
          <a:solidFill>
            <a:schemeClr val="accent1"/>
          </a:solidFill>
          <a:ln w="9525">
            <a:miter lim="800000"/>
            <a:headEnd/>
            <a:tailEnd/>
          </a:ln>
          <a:effectLst/>
          <a:scene3d>
            <a:camera prst="legacyObliqueFront">
              <a:rot lat="1200000" lon="1800000" rev="0"/>
            </a:camera>
            <a:lightRig rig="legacyHarsh2" dir="t"/>
          </a:scene3d>
          <a:sp3d extrusionH="887400" prstMaterial="legacyMatte">
            <a:bevelT w="13500" h="13500" prst="angle"/>
            <a:bevelB w="13500" h="13500" prst="angle"/>
            <a:extrusionClr>
              <a:schemeClr val="accent1"/>
            </a:extrusionClr>
          </a:sp3d>
        </p:spPr>
        <p:txBody>
          <a:bodyPr wrap="none" anchor="ctr">
            <a:flatTx/>
          </a:bodyPr>
          <a:lstStyle/>
          <a:p>
            <a:pPr>
              <a:lnSpc>
                <a:spcPct val="90000"/>
              </a:lnSpc>
              <a:defRPr/>
            </a:pPr>
            <a:r>
              <a:rPr kumimoji="1" lang="fr-FR">
                <a:effectLst>
                  <a:outerShdw blurRad="38100" dist="38100" dir="2700000" algn="tl">
                    <a:srgbClr val="000000"/>
                  </a:outerShdw>
                </a:effectLst>
              </a:rPr>
              <a:t>Réussite</a:t>
            </a:r>
          </a:p>
        </p:txBody>
      </p:sp>
      <p:sp>
        <p:nvSpPr>
          <p:cNvPr id="419856" name="Oval 16"/>
          <p:cNvSpPr>
            <a:spLocks noChangeArrowheads="1"/>
          </p:cNvSpPr>
          <p:nvPr/>
        </p:nvSpPr>
        <p:spPr bwMode="auto">
          <a:xfrm>
            <a:off x="609600" y="5257800"/>
            <a:ext cx="1600200" cy="914400"/>
          </a:xfrm>
          <a:prstGeom prst="ellipse">
            <a:avLst/>
          </a:prstGeom>
          <a:solidFill>
            <a:schemeClr val="accent1"/>
          </a:solidFill>
          <a:ln w="9525">
            <a:miter lim="800000"/>
            <a:headEnd/>
            <a:tailEnd/>
          </a:ln>
          <a:effectLst/>
          <a:scene3d>
            <a:camera prst="legacyObliqueFront">
              <a:rot lat="1200000" lon="1800000" rev="0"/>
            </a:camera>
            <a:lightRig rig="legacyHarsh2" dir="t"/>
          </a:scene3d>
          <a:sp3d extrusionH="887400" prstMaterial="legacyMatte">
            <a:bevelT w="13500" h="13500" prst="angle"/>
            <a:bevelB w="13500" h="13500" prst="angle"/>
            <a:extrusionClr>
              <a:schemeClr val="accent1"/>
            </a:extrusionClr>
          </a:sp3d>
        </p:spPr>
        <p:txBody>
          <a:bodyPr wrap="none" anchor="ctr">
            <a:flatTx/>
          </a:bodyPr>
          <a:lstStyle/>
          <a:p>
            <a:pPr>
              <a:lnSpc>
                <a:spcPct val="90000"/>
              </a:lnSpc>
              <a:defRPr/>
            </a:pPr>
            <a:r>
              <a:rPr kumimoji="1" lang="fr-FR">
                <a:effectLst>
                  <a:outerShdw blurRad="38100" dist="38100" dir="2700000" algn="tl">
                    <a:srgbClr val="000000"/>
                  </a:outerShdw>
                </a:effectLst>
              </a:rPr>
              <a:t>Précision</a:t>
            </a:r>
          </a:p>
          <a:p>
            <a:pPr>
              <a:lnSpc>
                <a:spcPct val="90000"/>
              </a:lnSpc>
              <a:defRPr/>
            </a:pPr>
            <a:r>
              <a:rPr kumimoji="1" lang="fr-FR">
                <a:effectLst>
                  <a:outerShdw blurRad="38100" dist="38100" dir="2700000" algn="tl">
                    <a:srgbClr val="000000"/>
                  </a:outerShdw>
                </a:effectLst>
              </a:rPr>
              <a:t>Vitesse</a:t>
            </a:r>
          </a:p>
        </p:txBody>
      </p:sp>
      <p:sp>
        <p:nvSpPr>
          <p:cNvPr id="419872" name="Oval 32"/>
          <p:cNvSpPr>
            <a:spLocks noChangeArrowheads="1"/>
          </p:cNvSpPr>
          <p:nvPr/>
        </p:nvSpPr>
        <p:spPr bwMode="auto">
          <a:xfrm>
            <a:off x="2209800" y="5410200"/>
            <a:ext cx="2286000" cy="914400"/>
          </a:xfrm>
          <a:prstGeom prst="ellipse">
            <a:avLst/>
          </a:prstGeom>
          <a:solidFill>
            <a:schemeClr val="accent1"/>
          </a:solidFill>
          <a:ln w="12700" cap="sq">
            <a:miter lim="800000"/>
            <a:headEnd type="none" w="sm" len="sm"/>
            <a:tailEnd type="none" w="sm" len="sm"/>
          </a:ln>
          <a:effectLst/>
          <a:scene3d>
            <a:camera prst="legacyObliqueFront">
              <a:rot lat="1200000" lon="1800000" rev="0"/>
            </a:camera>
            <a:lightRig rig="legacyHarsh2" dir="t"/>
          </a:scene3d>
          <a:sp3d extrusionH="887400" prstMaterial="legacyMatte">
            <a:bevelT w="13500" h="13500" prst="angle"/>
            <a:bevelB w="13500" h="13500" prst="angle"/>
            <a:extrusionClr>
              <a:schemeClr val="accent1"/>
            </a:extrusionClr>
          </a:sp3d>
        </p:spPr>
        <p:txBody>
          <a:bodyPr wrap="none" anchor="ctr">
            <a:flatTx/>
          </a:bodyPr>
          <a:lstStyle/>
          <a:p>
            <a:pPr>
              <a:lnSpc>
                <a:spcPct val="90000"/>
              </a:lnSpc>
              <a:defRPr/>
            </a:pPr>
            <a:r>
              <a:rPr lang="fr-FR">
                <a:effectLst>
                  <a:outerShdw blurRad="38100" dist="38100" dir="2700000" algn="tl">
                    <a:srgbClr val="000000"/>
                  </a:outerShdw>
                </a:effectLst>
              </a:rPr>
              <a:t>Éliminer </a:t>
            </a:r>
          </a:p>
          <a:p>
            <a:pPr>
              <a:lnSpc>
                <a:spcPct val="90000"/>
              </a:lnSpc>
              <a:defRPr/>
            </a:pPr>
            <a:r>
              <a:rPr lang="fr-FR">
                <a:effectLst>
                  <a:outerShdw blurRad="38100" dist="38100" dir="2700000" algn="tl">
                    <a:srgbClr val="000000"/>
                  </a:outerShdw>
                </a:effectLst>
              </a:rPr>
              <a:t>les mouvements</a:t>
            </a:r>
          </a:p>
          <a:p>
            <a:pPr>
              <a:lnSpc>
                <a:spcPct val="90000"/>
              </a:lnSpc>
              <a:defRPr/>
            </a:pPr>
            <a:r>
              <a:rPr lang="fr-FR">
                <a:effectLst>
                  <a:outerShdw blurRad="38100" dist="38100" dir="2700000" algn="tl">
                    <a:srgbClr val="000000"/>
                  </a:outerShdw>
                </a:effectLst>
              </a:rPr>
              <a:t> parasites</a:t>
            </a:r>
          </a:p>
        </p:txBody>
      </p:sp>
      <p:sp>
        <p:nvSpPr>
          <p:cNvPr id="419879" name="Oval 39"/>
          <p:cNvSpPr>
            <a:spLocks noChangeArrowheads="1"/>
          </p:cNvSpPr>
          <p:nvPr/>
        </p:nvSpPr>
        <p:spPr bwMode="auto">
          <a:xfrm flipH="1">
            <a:off x="5029200" y="1371600"/>
            <a:ext cx="1600200" cy="914400"/>
          </a:xfrm>
          <a:prstGeom prst="ellipse">
            <a:avLst/>
          </a:prstGeom>
          <a:solidFill>
            <a:schemeClr val="hlink"/>
          </a:solidFill>
          <a:ln w="9525">
            <a:miter lim="800000"/>
            <a:headEnd/>
            <a:tailEnd/>
          </a:ln>
          <a:effectLst/>
          <a:scene3d>
            <a:camera prst="legacyObliqueFront">
              <a:rot lat="1200000" lon="1800000" rev="0"/>
            </a:camera>
            <a:lightRig rig="legacyHarsh2" dir="t"/>
          </a:scene3d>
          <a:sp3d extrusionH="887400" prstMaterial="legacyMatte">
            <a:bevelT w="13500" h="13500" prst="angle"/>
            <a:bevelB w="13500" h="13500" prst="angle"/>
            <a:extrusionClr>
              <a:schemeClr val="hlink"/>
            </a:extrusionClr>
          </a:sp3d>
        </p:spPr>
        <p:txBody>
          <a:bodyPr wrap="none" anchor="ctr">
            <a:flatTx/>
          </a:bodyPr>
          <a:lstStyle/>
          <a:p>
            <a:pPr>
              <a:lnSpc>
                <a:spcPct val="90000"/>
              </a:lnSpc>
              <a:defRPr/>
            </a:pPr>
            <a:r>
              <a:rPr kumimoji="1" lang="fr-FR" b="1">
                <a:effectLst>
                  <a:outerShdw blurRad="38100" dist="38100" dir="2700000" algn="tl">
                    <a:srgbClr val="000000"/>
                  </a:outerShdw>
                </a:effectLst>
              </a:rPr>
              <a:t>Rythme </a:t>
            </a:r>
          </a:p>
          <a:p>
            <a:pPr>
              <a:lnSpc>
                <a:spcPct val="90000"/>
              </a:lnSpc>
              <a:defRPr/>
            </a:pPr>
            <a:r>
              <a:rPr kumimoji="1" lang="fr-FR" b="1">
                <a:effectLst>
                  <a:outerShdw blurRad="38100" dist="38100" dir="2700000" algn="tl">
                    <a:srgbClr val="000000"/>
                  </a:outerShdw>
                </a:effectLst>
              </a:rPr>
              <a:t>du coup</a:t>
            </a:r>
          </a:p>
        </p:txBody>
      </p:sp>
      <p:sp>
        <p:nvSpPr>
          <p:cNvPr id="419883" name="Line 43"/>
          <p:cNvSpPr>
            <a:spLocks noChangeShapeType="1"/>
          </p:cNvSpPr>
          <p:nvPr/>
        </p:nvSpPr>
        <p:spPr bwMode="auto">
          <a:xfrm>
            <a:off x="7086600" y="762000"/>
            <a:ext cx="533400" cy="381000"/>
          </a:xfrm>
          <a:prstGeom prst="line">
            <a:avLst/>
          </a:prstGeom>
          <a:noFill/>
          <a:ln w="12700" cap="sq">
            <a:solidFill>
              <a:schemeClr val="tx1"/>
            </a:solidFill>
            <a:miter lim="800000"/>
            <a:headEnd type="oval" w="med" len="med"/>
            <a:tailEnd type="triangle" w="med" len="med"/>
          </a:ln>
        </p:spPr>
        <p:txBody>
          <a:bodyPr wrap="none"/>
          <a:lstStyle/>
          <a:p>
            <a:endParaRPr lang="fr-FR"/>
          </a:p>
        </p:txBody>
      </p:sp>
      <p:sp>
        <p:nvSpPr>
          <p:cNvPr id="419843" name="Oval 3"/>
          <p:cNvSpPr>
            <a:spLocks noChangeArrowheads="1"/>
          </p:cNvSpPr>
          <p:nvPr/>
        </p:nvSpPr>
        <p:spPr bwMode="auto">
          <a:xfrm>
            <a:off x="2514600" y="1371600"/>
            <a:ext cx="1752600" cy="914400"/>
          </a:xfrm>
          <a:prstGeom prst="ellipse">
            <a:avLst/>
          </a:prstGeom>
          <a:solidFill>
            <a:schemeClr val="hlink"/>
          </a:solidFill>
          <a:ln w="9525">
            <a:miter lim="800000"/>
            <a:headEnd/>
            <a:tailEnd/>
          </a:ln>
          <a:effectLst/>
          <a:scene3d>
            <a:camera prst="legacyObliqueFront">
              <a:rot lat="1200000" lon="1800000" rev="0"/>
            </a:camera>
            <a:lightRig rig="legacyHarsh2" dir="t"/>
          </a:scene3d>
          <a:sp3d extrusionH="887400" prstMaterial="legacyMatte">
            <a:bevelT w="13500" h="13500" prst="angle"/>
            <a:bevelB w="13500" h="13500" prst="angle"/>
            <a:extrusionClr>
              <a:schemeClr val="hlink"/>
            </a:extrusionClr>
          </a:sp3d>
        </p:spPr>
        <p:txBody>
          <a:bodyPr wrap="none" anchor="ctr">
            <a:flatTx/>
          </a:bodyPr>
          <a:lstStyle/>
          <a:p>
            <a:pPr>
              <a:lnSpc>
                <a:spcPct val="90000"/>
              </a:lnSpc>
              <a:defRPr/>
            </a:pPr>
            <a:r>
              <a:rPr kumimoji="1" lang="fr-FR" b="1">
                <a:effectLst>
                  <a:outerShdw blurRad="38100" dist="38100" dir="2700000" algn="tl">
                    <a:srgbClr val="000000"/>
                  </a:outerShdw>
                </a:effectLst>
              </a:rPr>
              <a:t>Relâchement</a:t>
            </a:r>
          </a:p>
          <a:p>
            <a:pPr>
              <a:lnSpc>
                <a:spcPct val="90000"/>
              </a:lnSpc>
              <a:defRPr/>
            </a:pPr>
            <a:r>
              <a:rPr kumimoji="1" lang="fr-FR" sz="1400" b="1">
                <a:effectLst>
                  <a:outerShdw blurRad="38100" dist="38100" dir="2700000" algn="tl">
                    <a:srgbClr val="000000"/>
                  </a:outerShdw>
                </a:effectLst>
              </a:rPr>
              <a:t>(mettre l’accent sur le jeu)</a:t>
            </a:r>
          </a:p>
        </p:txBody>
      </p:sp>
      <p:sp>
        <p:nvSpPr>
          <p:cNvPr id="419884" name="Line 44"/>
          <p:cNvSpPr>
            <a:spLocks noChangeShapeType="1"/>
          </p:cNvSpPr>
          <p:nvPr/>
        </p:nvSpPr>
        <p:spPr bwMode="auto">
          <a:xfrm flipH="1">
            <a:off x="2362200" y="914400"/>
            <a:ext cx="457200" cy="381000"/>
          </a:xfrm>
          <a:prstGeom prst="line">
            <a:avLst/>
          </a:prstGeom>
          <a:noFill/>
          <a:ln w="12700" cap="sq">
            <a:solidFill>
              <a:schemeClr val="tx1"/>
            </a:solidFill>
            <a:miter lim="800000"/>
            <a:headEnd type="oval" w="med" len="med"/>
            <a:tailEnd type="triangle" w="med" len="med"/>
          </a:ln>
        </p:spPr>
        <p:txBody>
          <a:bodyPr wrap="none"/>
          <a:lstStyle/>
          <a:p>
            <a:endParaRPr lang="fr-FR"/>
          </a:p>
        </p:txBody>
      </p:sp>
      <p:sp>
        <p:nvSpPr>
          <p:cNvPr id="419882" name="Line 42"/>
          <p:cNvSpPr>
            <a:spLocks noChangeShapeType="1"/>
          </p:cNvSpPr>
          <p:nvPr/>
        </p:nvSpPr>
        <p:spPr bwMode="auto">
          <a:xfrm>
            <a:off x="5486400" y="990600"/>
            <a:ext cx="152400" cy="228600"/>
          </a:xfrm>
          <a:prstGeom prst="line">
            <a:avLst/>
          </a:prstGeom>
          <a:noFill/>
          <a:ln w="12700" cap="sq">
            <a:solidFill>
              <a:schemeClr val="tx1"/>
            </a:solidFill>
            <a:miter lim="800000"/>
            <a:headEnd type="oval" w="med" len="med"/>
            <a:tailEnd type="triangle" w="med" len="med"/>
          </a:ln>
        </p:spPr>
        <p:txBody>
          <a:bodyPr wrap="none"/>
          <a:lstStyle/>
          <a:p>
            <a:endParaRPr lang="fr-FR"/>
          </a:p>
        </p:txBody>
      </p:sp>
      <p:sp>
        <p:nvSpPr>
          <p:cNvPr id="419889" name="Oval 49"/>
          <p:cNvSpPr>
            <a:spLocks noChangeArrowheads="1"/>
          </p:cNvSpPr>
          <p:nvPr/>
        </p:nvSpPr>
        <p:spPr bwMode="auto">
          <a:xfrm>
            <a:off x="533400" y="2667000"/>
            <a:ext cx="1447800" cy="914400"/>
          </a:xfrm>
          <a:prstGeom prst="ellipse">
            <a:avLst/>
          </a:prstGeom>
          <a:solidFill>
            <a:schemeClr val="accent1"/>
          </a:solidFill>
          <a:ln w="9525">
            <a:miter lim="800000"/>
            <a:headEnd/>
            <a:tailEnd/>
          </a:ln>
          <a:effectLst/>
          <a:scene3d>
            <a:camera prst="legacyObliqueFront">
              <a:rot lat="1200000" lon="1800000" rev="0"/>
            </a:camera>
            <a:lightRig rig="legacyHarsh2" dir="t"/>
          </a:scene3d>
          <a:sp3d extrusionH="887400" prstMaterial="legacyMatte">
            <a:bevelT w="13500" h="13500" prst="angle"/>
            <a:bevelB w="13500" h="13500" prst="angle"/>
            <a:extrusionClr>
              <a:schemeClr val="accent1"/>
            </a:extrusionClr>
          </a:sp3d>
        </p:spPr>
        <p:txBody>
          <a:bodyPr wrap="none" anchor="ctr">
            <a:flatTx/>
          </a:bodyPr>
          <a:lstStyle/>
          <a:p>
            <a:pPr>
              <a:lnSpc>
                <a:spcPct val="90000"/>
              </a:lnSpc>
              <a:defRPr/>
            </a:pPr>
            <a:r>
              <a:rPr kumimoji="1" lang="fr-FR">
                <a:effectLst>
                  <a:outerShdw blurRad="38100" dist="38100" dir="2700000" algn="tl">
                    <a:srgbClr val="000000"/>
                  </a:outerShdw>
                </a:effectLst>
              </a:rPr>
              <a:t>Aisance</a:t>
            </a:r>
          </a:p>
        </p:txBody>
      </p:sp>
      <p:sp>
        <p:nvSpPr>
          <p:cNvPr id="419890" name="Text Box 50"/>
          <p:cNvSpPr txBox="1">
            <a:spLocks noChangeArrowheads="1"/>
          </p:cNvSpPr>
          <p:nvPr/>
        </p:nvSpPr>
        <p:spPr bwMode="auto">
          <a:xfrm>
            <a:off x="152400" y="914400"/>
            <a:ext cx="381000" cy="5449888"/>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fr-FR" sz="1800" b="1">
                <a:solidFill>
                  <a:srgbClr val="FF0000"/>
                </a:solidFill>
                <a:effectLst>
                  <a:outerShdw blurRad="38100" dist="38100" dir="2700000" algn="tl">
                    <a:srgbClr val="FFFFFF"/>
                  </a:outerShdw>
                </a:effectLst>
              </a:rPr>
              <a:t>PARTIR</a:t>
            </a:r>
          </a:p>
          <a:p>
            <a:pPr>
              <a:spcBef>
                <a:spcPct val="50000"/>
              </a:spcBef>
              <a:defRPr/>
            </a:pPr>
            <a:r>
              <a:rPr lang="fr-FR" sz="1800" b="1">
                <a:solidFill>
                  <a:srgbClr val="FF0000"/>
                </a:solidFill>
                <a:effectLst>
                  <a:outerShdw blurRad="38100" dist="38100" dir="2700000" algn="tl">
                    <a:srgbClr val="FFFFFF"/>
                  </a:outerShdw>
                </a:effectLst>
              </a:rPr>
              <a:t> DU</a:t>
            </a:r>
          </a:p>
          <a:p>
            <a:pPr>
              <a:spcBef>
                <a:spcPct val="50000"/>
              </a:spcBef>
              <a:defRPr/>
            </a:pPr>
            <a:r>
              <a:rPr lang="fr-FR" sz="1800" b="1">
                <a:solidFill>
                  <a:srgbClr val="FF0000"/>
                </a:solidFill>
                <a:effectLst>
                  <a:outerShdw blurRad="38100" dist="38100" dir="2700000" algn="tl">
                    <a:srgbClr val="FFFFFF"/>
                  </a:outerShdw>
                </a:effectLst>
              </a:rPr>
              <a:t> BON</a:t>
            </a:r>
          </a:p>
          <a:p>
            <a:pPr>
              <a:spcBef>
                <a:spcPct val="50000"/>
              </a:spcBef>
              <a:defRPr/>
            </a:pPr>
            <a:r>
              <a:rPr lang="fr-FR" sz="1800" b="1">
                <a:solidFill>
                  <a:srgbClr val="FF0000"/>
                </a:solidFill>
                <a:effectLst>
                  <a:outerShdw blurRad="38100" dist="38100" dir="2700000" algn="tl">
                    <a:srgbClr val="FFFFFF"/>
                  </a:outerShdw>
                </a:effectLst>
              </a:rPr>
              <a:t> PIED</a:t>
            </a:r>
          </a:p>
        </p:txBody>
      </p:sp>
      <p:sp>
        <p:nvSpPr>
          <p:cNvPr id="419893" name="Text Box 53"/>
          <p:cNvSpPr txBox="1">
            <a:spLocks noChangeArrowheads="1"/>
          </p:cNvSpPr>
          <p:nvPr/>
        </p:nvSpPr>
        <p:spPr bwMode="auto">
          <a:xfrm>
            <a:off x="4648200" y="996950"/>
            <a:ext cx="381000" cy="5861050"/>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fr-FR" sz="1800" b="1">
                <a:solidFill>
                  <a:srgbClr val="FF0000"/>
                </a:solidFill>
                <a:effectLst>
                  <a:outerShdw blurRad="38100" dist="38100" dir="2700000" algn="tl">
                    <a:srgbClr val="FFFFFF"/>
                  </a:outerShdw>
                </a:effectLst>
              </a:rPr>
              <a:t>BATIR</a:t>
            </a:r>
          </a:p>
          <a:p>
            <a:pPr>
              <a:spcBef>
                <a:spcPct val="50000"/>
              </a:spcBef>
              <a:defRPr/>
            </a:pPr>
            <a:r>
              <a:rPr lang="fr-FR" sz="1800" b="1">
                <a:solidFill>
                  <a:srgbClr val="FF0000"/>
                </a:solidFill>
                <a:effectLst>
                  <a:outerShdw blurRad="38100" dist="38100" dir="2700000" algn="tl">
                    <a:srgbClr val="FFFFFF"/>
                  </a:outerShdw>
                </a:effectLst>
              </a:rPr>
              <a:t> LES</a:t>
            </a:r>
          </a:p>
          <a:p>
            <a:pPr>
              <a:spcBef>
                <a:spcPct val="50000"/>
              </a:spcBef>
              <a:defRPr/>
            </a:pPr>
            <a:r>
              <a:rPr lang="fr-FR" sz="1800" b="1">
                <a:solidFill>
                  <a:srgbClr val="FF0000"/>
                </a:solidFill>
                <a:effectLst>
                  <a:outerShdw blurRad="38100" dist="38100" dir="2700000" algn="tl">
                    <a:srgbClr val="FFFFFF"/>
                  </a:outerShdw>
                </a:effectLst>
              </a:rPr>
              <a:t> FONDATIONS</a:t>
            </a:r>
          </a:p>
        </p:txBody>
      </p:sp>
      <p:sp>
        <p:nvSpPr>
          <p:cNvPr id="419881" name="Freeform 41"/>
          <p:cNvSpPr>
            <a:spLocks/>
          </p:cNvSpPr>
          <p:nvPr/>
        </p:nvSpPr>
        <p:spPr bwMode="auto">
          <a:xfrm>
            <a:off x="3733800" y="990600"/>
            <a:ext cx="28575" cy="288925"/>
          </a:xfrm>
          <a:custGeom>
            <a:avLst/>
            <a:gdLst>
              <a:gd name="T0" fmla="*/ 18 w 18"/>
              <a:gd name="T1" fmla="*/ 0 h 182"/>
              <a:gd name="T2" fmla="*/ 0 w 18"/>
              <a:gd name="T3" fmla="*/ 182 h 182"/>
              <a:gd name="T4" fmla="*/ 0 60000 65536"/>
              <a:gd name="T5" fmla="*/ 0 60000 65536"/>
              <a:gd name="T6" fmla="*/ 0 w 18"/>
              <a:gd name="T7" fmla="*/ 0 h 182"/>
              <a:gd name="T8" fmla="*/ 18 w 18"/>
              <a:gd name="T9" fmla="*/ 182 h 182"/>
            </a:gdLst>
            <a:ahLst/>
            <a:cxnLst>
              <a:cxn ang="T4">
                <a:pos x="T0" y="T1"/>
              </a:cxn>
              <a:cxn ang="T5">
                <a:pos x="T2" y="T3"/>
              </a:cxn>
            </a:cxnLst>
            <a:rect l="T6" t="T7" r="T8" b="T9"/>
            <a:pathLst>
              <a:path w="18" h="182">
                <a:moveTo>
                  <a:pt x="18" y="0"/>
                </a:moveTo>
                <a:lnTo>
                  <a:pt x="0" y="182"/>
                </a:lnTo>
              </a:path>
            </a:pathLst>
          </a:custGeom>
          <a:noFill/>
          <a:ln w="12700" cap="sq">
            <a:solidFill>
              <a:schemeClr val="tx1"/>
            </a:solidFill>
            <a:miter lim="800000"/>
            <a:headEnd type="oval" w="med" len="med"/>
            <a:tailEnd type="triangle" w="med" len="med"/>
          </a:ln>
        </p:spPr>
        <p:txBody>
          <a:bodyPr wrap="none"/>
          <a:lstStyle/>
          <a:p>
            <a:endParaRPr lang="fr-FR"/>
          </a:p>
        </p:txBody>
      </p:sp>
      <p:sp>
        <p:nvSpPr>
          <p:cNvPr id="419894" name="Text Box 54"/>
          <p:cNvSpPr txBox="1">
            <a:spLocks noChangeArrowheads="1"/>
          </p:cNvSpPr>
          <p:nvPr/>
        </p:nvSpPr>
        <p:spPr bwMode="auto">
          <a:xfrm>
            <a:off x="7010400" y="1066800"/>
            <a:ext cx="304800" cy="5622925"/>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fr-FR" sz="1400" b="1">
                <a:solidFill>
                  <a:srgbClr val="FF0000"/>
                </a:solidFill>
                <a:effectLst>
                  <a:outerShdw blurRad="38100" dist="38100" dir="2700000" algn="tl">
                    <a:srgbClr val="FFFFFF"/>
                  </a:outerShdw>
                </a:effectLst>
              </a:rPr>
              <a:t>CONSOLIDER</a:t>
            </a:r>
          </a:p>
          <a:p>
            <a:pPr>
              <a:spcBef>
                <a:spcPct val="50000"/>
              </a:spcBef>
              <a:defRPr/>
            </a:pPr>
            <a:r>
              <a:rPr lang="fr-FR" sz="1400" b="1">
                <a:solidFill>
                  <a:srgbClr val="FF0000"/>
                </a:solidFill>
                <a:effectLst>
                  <a:outerShdw blurRad="38100" dist="38100" dir="2700000" algn="tl">
                    <a:srgbClr val="FFFFFF"/>
                  </a:outerShdw>
                </a:effectLst>
              </a:rPr>
              <a:t> LES</a:t>
            </a:r>
          </a:p>
          <a:p>
            <a:pPr>
              <a:spcBef>
                <a:spcPct val="50000"/>
              </a:spcBef>
              <a:defRPr/>
            </a:pPr>
            <a:r>
              <a:rPr lang="fr-FR" sz="1400" b="1">
                <a:solidFill>
                  <a:srgbClr val="FF0000"/>
                </a:solidFill>
                <a:effectLst>
                  <a:outerShdw blurRad="38100" dist="38100" dir="2700000" algn="tl">
                    <a:srgbClr val="FFFFFF"/>
                  </a:outerShdw>
                </a:effectLst>
              </a:rPr>
              <a:t> FONDATIONS</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42"/>
                                        </p:tgtEl>
                                        <p:attrNameLst>
                                          <p:attrName>style.visibility</p:attrName>
                                        </p:attrNameLst>
                                      </p:cBhvr>
                                      <p:to>
                                        <p:strVal val="visible"/>
                                      </p:to>
                                    </p:set>
                                    <p:anim calcmode="lin" valueType="num">
                                      <p:cBhvr additive="base">
                                        <p:cTn id="7" dur="500" fill="hold"/>
                                        <p:tgtEl>
                                          <p:spTgt spid="419842"/>
                                        </p:tgtEl>
                                        <p:attrNameLst>
                                          <p:attrName>ppt_x</p:attrName>
                                        </p:attrNameLst>
                                      </p:cBhvr>
                                      <p:tavLst>
                                        <p:tav tm="0">
                                          <p:val>
                                            <p:strVal val="0-#ppt_w/2"/>
                                          </p:val>
                                        </p:tav>
                                        <p:tav tm="100000">
                                          <p:val>
                                            <p:strVal val="#ppt_x"/>
                                          </p:val>
                                        </p:tav>
                                      </p:tavLst>
                                    </p:anim>
                                    <p:anim calcmode="lin" valueType="num">
                                      <p:cBhvr additive="base">
                                        <p:cTn id="8" dur="500" fill="hold"/>
                                        <p:tgtEl>
                                          <p:spTgt spid="4198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9884"/>
                                        </p:tgtEl>
                                        <p:attrNameLst>
                                          <p:attrName>style.visibility</p:attrName>
                                        </p:attrNameLst>
                                      </p:cBhvr>
                                      <p:to>
                                        <p:strVal val="visible"/>
                                      </p:to>
                                    </p:set>
                                    <p:anim calcmode="lin" valueType="num">
                                      <p:cBhvr additive="base">
                                        <p:cTn id="13" dur="500" fill="hold"/>
                                        <p:tgtEl>
                                          <p:spTgt spid="419884"/>
                                        </p:tgtEl>
                                        <p:attrNameLst>
                                          <p:attrName>ppt_x</p:attrName>
                                        </p:attrNameLst>
                                      </p:cBhvr>
                                      <p:tavLst>
                                        <p:tav tm="0">
                                          <p:val>
                                            <p:strVal val="0-#ppt_w/2"/>
                                          </p:val>
                                        </p:tav>
                                        <p:tav tm="100000">
                                          <p:val>
                                            <p:strVal val="#ppt_x"/>
                                          </p:val>
                                        </p:tav>
                                      </p:tavLst>
                                    </p:anim>
                                    <p:anim calcmode="lin" valueType="num">
                                      <p:cBhvr additive="base">
                                        <p:cTn id="14" dur="500" fill="hold"/>
                                        <p:tgtEl>
                                          <p:spTgt spid="41988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9846"/>
                                        </p:tgtEl>
                                        <p:attrNameLst>
                                          <p:attrName>style.visibility</p:attrName>
                                        </p:attrNameLst>
                                      </p:cBhvr>
                                      <p:to>
                                        <p:strVal val="visible"/>
                                      </p:to>
                                    </p:set>
                                    <p:anim calcmode="lin" valueType="num">
                                      <p:cBhvr additive="base">
                                        <p:cTn id="19" dur="500" fill="hold"/>
                                        <p:tgtEl>
                                          <p:spTgt spid="419846"/>
                                        </p:tgtEl>
                                        <p:attrNameLst>
                                          <p:attrName>ppt_x</p:attrName>
                                        </p:attrNameLst>
                                      </p:cBhvr>
                                      <p:tavLst>
                                        <p:tav tm="0">
                                          <p:val>
                                            <p:strVal val="0-#ppt_w/2"/>
                                          </p:val>
                                        </p:tav>
                                        <p:tav tm="100000">
                                          <p:val>
                                            <p:strVal val="#ppt_x"/>
                                          </p:val>
                                        </p:tav>
                                      </p:tavLst>
                                    </p:anim>
                                    <p:anim calcmode="lin" valueType="num">
                                      <p:cBhvr additive="base">
                                        <p:cTn id="20" dur="500" fill="hold"/>
                                        <p:tgtEl>
                                          <p:spTgt spid="41984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9881"/>
                                        </p:tgtEl>
                                        <p:attrNameLst>
                                          <p:attrName>style.visibility</p:attrName>
                                        </p:attrNameLst>
                                      </p:cBhvr>
                                      <p:to>
                                        <p:strVal val="visible"/>
                                      </p:to>
                                    </p:set>
                                    <p:anim calcmode="lin" valueType="num">
                                      <p:cBhvr additive="base">
                                        <p:cTn id="25" dur="500" fill="hold"/>
                                        <p:tgtEl>
                                          <p:spTgt spid="419881"/>
                                        </p:tgtEl>
                                        <p:attrNameLst>
                                          <p:attrName>ppt_x</p:attrName>
                                        </p:attrNameLst>
                                      </p:cBhvr>
                                      <p:tavLst>
                                        <p:tav tm="0">
                                          <p:val>
                                            <p:strVal val="0-#ppt_w/2"/>
                                          </p:val>
                                        </p:tav>
                                        <p:tav tm="100000">
                                          <p:val>
                                            <p:strVal val="#ppt_x"/>
                                          </p:val>
                                        </p:tav>
                                      </p:tavLst>
                                    </p:anim>
                                    <p:anim calcmode="lin" valueType="num">
                                      <p:cBhvr additive="base">
                                        <p:cTn id="26" dur="500" fill="hold"/>
                                        <p:tgtEl>
                                          <p:spTgt spid="41988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9843"/>
                                        </p:tgtEl>
                                        <p:attrNameLst>
                                          <p:attrName>style.visibility</p:attrName>
                                        </p:attrNameLst>
                                      </p:cBhvr>
                                      <p:to>
                                        <p:strVal val="visible"/>
                                      </p:to>
                                    </p:set>
                                    <p:anim calcmode="lin" valueType="num">
                                      <p:cBhvr additive="base">
                                        <p:cTn id="31" dur="500" fill="hold"/>
                                        <p:tgtEl>
                                          <p:spTgt spid="419843"/>
                                        </p:tgtEl>
                                        <p:attrNameLst>
                                          <p:attrName>ppt_x</p:attrName>
                                        </p:attrNameLst>
                                      </p:cBhvr>
                                      <p:tavLst>
                                        <p:tav tm="0">
                                          <p:val>
                                            <p:strVal val="0-#ppt_w/2"/>
                                          </p:val>
                                        </p:tav>
                                        <p:tav tm="100000">
                                          <p:val>
                                            <p:strVal val="#ppt_x"/>
                                          </p:val>
                                        </p:tav>
                                      </p:tavLst>
                                    </p:anim>
                                    <p:anim calcmode="lin" valueType="num">
                                      <p:cBhvr additive="base">
                                        <p:cTn id="32" dur="500" fill="hold"/>
                                        <p:tgtEl>
                                          <p:spTgt spid="41984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19882"/>
                                        </p:tgtEl>
                                        <p:attrNameLst>
                                          <p:attrName>style.visibility</p:attrName>
                                        </p:attrNameLst>
                                      </p:cBhvr>
                                      <p:to>
                                        <p:strVal val="visible"/>
                                      </p:to>
                                    </p:set>
                                    <p:anim calcmode="lin" valueType="num">
                                      <p:cBhvr additive="base">
                                        <p:cTn id="37" dur="500" fill="hold"/>
                                        <p:tgtEl>
                                          <p:spTgt spid="419882"/>
                                        </p:tgtEl>
                                        <p:attrNameLst>
                                          <p:attrName>ppt_x</p:attrName>
                                        </p:attrNameLst>
                                      </p:cBhvr>
                                      <p:tavLst>
                                        <p:tav tm="0">
                                          <p:val>
                                            <p:strVal val="0-#ppt_w/2"/>
                                          </p:val>
                                        </p:tav>
                                        <p:tav tm="100000">
                                          <p:val>
                                            <p:strVal val="#ppt_x"/>
                                          </p:val>
                                        </p:tav>
                                      </p:tavLst>
                                    </p:anim>
                                    <p:anim calcmode="lin" valueType="num">
                                      <p:cBhvr additive="base">
                                        <p:cTn id="38" dur="500" fill="hold"/>
                                        <p:tgtEl>
                                          <p:spTgt spid="41988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19879"/>
                                        </p:tgtEl>
                                        <p:attrNameLst>
                                          <p:attrName>style.visibility</p:attrName>
                                        </p:attrNameLst>
                                      </p:cBhvr>
                                      <p:to>
                                        <p:strVal val="visible"/>
                                      </p:to>
                                    </p:set>
                                    <p:anim calcmode="lin" valueType="num">
                                      <p:cBhvr additive="base">
                                        <p:cTn id="43" dur="500" fill="hold"/>
                                        <p:tgtEl>
                                          <p:spTgt spid="419879"/>
                                        </p:tgtEl>
                                        <p:attrNameLst>
                                          <p:attrName>ppt_x</p:attrName>
                                        </p:attrNameLst>
                                      </p:cBhvr>
                                      <p:tavLst>
                                        <p:tav tm="0">
                                          <p:val>
                                            <p:strVal val="0-#ppt_w/2"/>
                                          </p:val>
                                        </p:tav>
                                        <p:tav tm="100000">
                                          <p:val>
                                            <p:strVal val="#ppt_x"/>
                                          </p:val>
                                        </p:tav>
                                      </p:tavLst>
                                    </p:anim>
                                    <p:anim calcmode="lin" valueType="num">
                                      <p:cBhvr additive="base">
                                        <p:cTn id="44" dur="500" fill="hold"/>
                                        <p:tgtEl>
                                          <p:spTgt spid="41987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272" fill="hold" grpId="0" nodeType="clickEffect">
                                  <p:stCondLst>
                                    <p:cond delay="0"/>
                                  </p:stCondLst>
                                  <p:childTnLst>
                                    <p:set>
                                      <p:cBhvr>
                                        <p:cTn id="48" dur="1" fill="hold">
                                          <p:stCondLst>
                                            <p:cond delay="0"/>
                                          </p:stCondLst>
                                        </p:cTn>
                                        <p:tgtEl>
                                          <p:spTgt spid="419883"/>
                                        </p:tgtEl>
                                        <p:attrNameLst>
                                          <p:attrName>style.visibility</p:attrName>
                                        </p:attrNameLst>
                                      </p:cBhvr>
                                      <p:to>
                                        <p:strVal val="visible"/>
                                      </p:to>
                                    </p:set>
                                    <p:anim calcmode="lin" valueType="num">
                                      <p:cBhvr>
                                        <p:cTn id="49" dur="500" fill="hold"/>
                                        <p:tgtEl>
                                          <p:spTgt spid="419883"/>
                                        </p:tgtEl>
                                        <p:attrNameLst>
                                          <p:attrName>ppt_w</p:attrName>
                                        </p:attrNameLst>
                                      </p:cBhvr>
                                      <p:tavLst>
                                        <p:tav tm="0">
                                          <p:val>
                                            <p:strVal val="2/3*#ppt_w"/>
                                          </p:val>
                                        </p:tav>
                                        <p:tav tm="100000">
                                          <p:val>
                                            <p:strVal val="#ppt_w"/>
                                          </p:val>
                                        </p:tav>
                                      </p:tavLst>
                                    </p:anim>
                                    <p:anim calcmode="lin" valueType="num">
                                      <p:cBhvr>
                                        <p:cTn id="50" dur="500" fill="hold"/>
                                        <p:tgtEl>
                                          <p:spTgt spid="419883"/>
                                        </p:tgtEl>
                                        <p:attrNameLst>
                                          <p:attrName>ppt_h</p:attrName>
                                        </p:attrNameLst>
                                      </p:cBhvr>
                                      <p:tavLst>
                                        <p:tav tm="0">
                                          <p:val>
                                            <p:strVal val="2/3*#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19844"/>
                                        </p:tgtEl>
                                        <p:attrNameLst>
                                          <p:attrName>style.visibility</p:attrName>
                                        </p:attrNameLst>
                                      </p:cBhvr>
                                      <p:to>
                                        <p:strVal val="visible"/>
                                      </p:to>
                                    </p:set>
                                    <p:anim calcmode="lin" valueType="num">
                                      <p:cBhvr additive="base">
                                        <p:cTn id="55" dur="500" fill="hold"/>
                                        <p:tgtEl>
                                          <p:spTgt spid="419844"/>
                                        </p:tgtEl>
                                        <p:attrNameLst>
                                          <p:attrName>ppt_x</p:attrName>
                                        </p:attrNameLst>
                                      </p:cBhvr>
                                      <p:tavLst>
                                        <p:tav tm="0">
                                          <p:val>
                                            <p:strVal val="0-#ppt_w/2"/>
                                          </p:val>
                                        </p:tav>
                                        <p:tav tm="100000">
                                          <p:val>
                                            <p:strVal val="#ppt_x"/>
                                          </p:val>
                                        </p:tav>
                                      </p:tavLst>
                                    </p:anim>
                                    <p:anim calcmode="lin" valueType="num">
                                      <p:cBhvr additive="base">
                                        <p:cTn id="56" dur="500" fill="hold"/>
                                        <p:tgtEl>
                                          <p:spTgt spid="41984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19889"/>
                                        </p:tgtEl>
                                        <p:attrNameLst>
                                          <p:attrName>style.visibility</p:attrName>
                                        </p:attrNameLst>
                                      </p:cBhvr>
                                      <p:to>
                                        <p:strVal val="visible"/>
                                      </p:to>
                                    </p:set>
                                    <p:anim calcmode="lin" valueType="num">
                                      <p:cBhvr additive="base">
                                        <p:cTn id="61" dur="500" fill="hold"/>
                                        <p:tgtEl>
                                          <p:spTgt spid="419889"/>
                                        </p:tgtEl>
                                        <p:attrNameLst>
                                          <p:attrName>ppt_x</p:attrName>
                                        </p:attrNameLst>
                                      </p:cBhvr>
                                      <p:tavLst>
                                        <p:tav tm="0">
                                          <p:val>
                                            <p:strVal val="0-#ppt_w/2"/>
                                          </p:val>
                                        </p:tav>
                                        <p:tav tm="100000">
                                          <p:val>
                                            <p:strVal val="#ppt_x"/>
                                          </p:val>
                                        </p:tav>
                                      </p:tavLst>
                                    </p:anim>
                                    <p:anim calcmode="lin" valueType="num">
                                      <p:cBhvr additive="base">
                                        <p:cTn id="62" dur="500" fill="hold"/>
                                        <p:tgtEl>
                                          <p:spTgt spid="419889"/>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19855"/>
                                        </p:tgtEl>
                                        <p:attrNameLst>
                                          <p:attrName>style.visibility</p:attrName>
                                        </p:attrNameLst>
                                      </p:cBhvr>
                                      <p:to>
                                        <p:strVal val="visible"/>
                                      </p:to>
                                    </p:set>
                                    <p:anim calcmode="lin" valueType="num">
                                      <p:cBhvr additive="base">
                                        <p:cTn id="67" dur="500" fill="hold"/>
                                        <p:tgtEl>
                                          <p:spTgt spid="419855"/>
                                        </p:tgtEl>
                                        <p:attrNameLst>
                                          <p:attrName>ppt_x</p:attrName>
                                        </p:attrNameLst>
                                      </p:cBhvr>
                                      <p:tavLst>
                                        <p:tav tm="0">
                                          <p:val>
                                            <p:strVal val="0-#ppt_w/2"/>
                                          </p:val>
                                        </p:tav>
                                        <p:tav tm="100000">
                                          <p:val>
                                            <p:strVal val="#ppt_x"/>
                                          </p:val>
                                        </p:tav>
                                      </p:tavLst>
                                    </p:anim>
                                    <p:anim calcmode="lin" valueType="num">
                                      <p:cBhvr additive="base">
                                        <p:cTn id="68" dur="500" fill="hold"/>
                                        <p:tgtEl>
                                          <p:spTgt spid="419855"/>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419856"/>
                                        </p:tgtEl>
                                        <p:attrNameLst>
                                          <p:attrName>style.visibility</p:attrName>
                                        </p:attrNameLst>
                                      </p:cBhvr>
                                      <p:to>
                                        <p:strVal val="visible"/>
                                      </p:to>
                                    </p:set>
                                    <p:anim calcmode="lin" valueType="num">
                                      <p:cBhvr additive="base">
                                        <p:cTn id="73" dur="500" fill="hold"/>
                                        <p:tgtEl>
                                          <p:spTgt spid="419856"/>
                                        </p:tgtEl>
                                        <p:attrNameLst>
                                          <p:attrName>ppt_x</p:attrName>
                                        </p:attrNameLst>
                                      </p:cBhvr>
                                      <p:tavLst>
                                        <p:tav tm="0">
                                          <p:val>
                                            <p:strVal val="0-#ppt_w/2"/>
                                          </p:val>
                                        </p:tav>
                                        <p:tav tm="100000">
                                          <p:val>
                                            <p:strVal val="#ppt_x"/>
                                          </p:val>
                                        </p:tav>
                                      </p:tavLst>
                                    </p:anim>
                                    <p:anim calcmode="lin" valueType="num">
                                      <p:cBhvr additive="base">
                                        <p:cTn id="74" dur="500" fill="hold"/>
                                        <p:tgtEl>
                                          <p:spTgt spid="419856"/>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419853"/>
                                        </p:tgtEl>
                                        <p:attrNameLst>
                                          <p:attrName>style.visibility</p:attrName>
                                        </p:attrNameLst>
                                      </p:cBhvr>
                                      <p:to>
                                        <p:strVal val="visible"/>
                                      </p:to>
                                    </p:set>
                                    <p:anim calcmode="lin" valueType="num">
                                      <p:cBhvr additive="base">
                                        <p:cTn id="79" dur="500" fill="hold"/>
                                        <p:tgtEl>
                                          <p:spTgt spid="419853"/>
                                        </p:tgtEl>
                                        <p:attrNameLst>
                                          <p:attrName>ppt_x</p:attrName>
                                        </p:attrNameLst>
                                      </p:cBhvr>
                                      <p:tavLst>
                                        <p:tav tm="0">
                                          <p:val>
                                            <p:strVal val="0-#ppt_w/2"/>
                                          </p:val>
                                        </p:tav>
                                        <p:tav tm="100000">
                                          <p:val>
                                            <p:strVal val="#ppt_x"/>
                                          </p:val>
                                        </p:tav>
                                      </p:tavLst>
                                    </p:anim>
                                    <p:anim calcmode="lin" valueType="num">
                                      <p:cBhvr additive="base">
                                        <p:cTn id="80" dur="500" fill="hold"/>
                                        <p:tgtEl>
                                          <p:spTgt spid="419853"/>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419854"/>
                                        </p:tgtEl>
                                        <p:attrNameLst>
                                          <p:attrName>style.visibility</p:attrName>
                                        </p:attrNameLst>
                                      </p:cBhvr>
                                      <p:to>
                                        <p:strVal val="visible"/>
                                      </p:to>
                                    </p:set>
                                    <p:anim calcmode="lin" valueType="num">
                                      <p:cBhvr additive="base">
                                        <p:cTn id="85" dur="500" fill="hold"/>
                                        <p:tgtEl>
                                          <p:spTgt spid="419854"/>
                                        </p:tgtEl>
                                        <p:attrNameLst>
                                          <p:attrName>ppt_x</p:attrName>
                                        </p:attrNameLst>
                                      </p:cBhvr>
                                      <p:tavLst>
                                        <p:tav tm="0">
                                          <p:val>
                                            <p:strVal val="0-#ppt_w/2"/>
                                          </p:val>
                                        </p:tav>
                                        <p:tav tm="100000">
                                          <p:val>
                                            <p:strVal val="#ppt_x"/>
                                          </p:val>
                                        </p:tav>
                                      </p:tavLst>
                                    </p:anim>
                                    <p:anim calcmode="lin" valueType="num">
                                      <p:cBhvr additive="base">
                                        <p:cTn id="86" dur="500" fill="hold"/>
                                        <p:tgtEl>
                                          <p:spTgt spid="419854"/>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419872"/>
                                        </p:tgtEl>
                                        <p:attrNameLst>
                                          <p:attrName>style.visibility</p:attrName>
                                        </p:attrNameLst>
                                      </p:cBhvr>
                                      <p:to>
                                        <p:strVal val="visible"/>
                                      </p:to>
                                    </p:set>
                                    <p:anim calcmode="lin" valueType="num">
                                      <p:cBhvr additive="base">
                                        <p:cTn id="91" dur="500" fill="hold"/>
                                        <p:tgtEl>
                                          <p:spTgt spid="419872"/>
                                        </p:tgtEl>
                                        <p:attrNameLst>
                                          <p:attrName>ppt_x</p:attrName>
                                        </p:attrNameLst>
                                      </p:cBhvr>
                                      <p:tavLst>
                                        <p:tav tm="0">
                                          <p:val>
                                            <p:strVal val="0-#ppt_w/2"/>
                                          </p:val>
                                        </p:tav>
                                        <p:tav tm="100000">
                                          <p:val>
                                            <p:strVal val="#ppt_x"/>
                                          </p:val>
                                        </p:tav>
                                      </p:tavLst>
                                    </p:anim>
                                    <p:anim calcmode="lin" valueType="num">
                                      <p:cBhvr additive="base">
                                        <p:cTn id="92" dur="500" fill="hold"/>
                                        <p:tgtEl>
                                          <p:spTgt spid="419872"/>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419847"/>
                                        </p:tgtEl>
                                        <p:attrNameLst>
                                          <p:attrName>style.visibility</p:attrName>
                                        </p:attrNameLst>
                                      </p:cBhvr>
                                      <p:to>
                                        <p:strVal val="visible"/>
                                      </p:to>
                                    </p:set>
                                    <p:anim calcmode="lin" valueType="num">
                                      <p:cBhvr additive="base">
                                        <p:cTn id="97" dur="500" fill="hold"/>
                                        <p:tgtEl>
                                          <p:spTgt spid="419847"/>
                                        </p:tgtEl>
                                        <p:attrNameLst>
                                          <p:attrName>ppt_x</p:attrName>
                                        </p:attrNameLst>
                                      </p:cBhvr>
                                      <p:tavLst>
                                        <p:tav tm="0">
                                          <p:val>
                                            <p:strVal val="0-#ppt_w/2"/>
                                          </p:val>
                                        </p:tav>
                                        <p:tav tm="100000">
                                          <p:val>
                                            <p:strVal val="#ppt_x"/>
                                          </p:val>
                                        </p:tav>
                                      </p:tavLst>
                                    </p:anim>
                                    <p:anim calcmode="lin" valueType="num">
                                      <p:cBhvr additive="base">
                                        <p:cTn id="98" dur="500" fill="hold"/>
                                        <p:tgtEl>
                                          <p:spTgt spid="419847"/>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419848"/>
                                        </p:tgtEl>
                                        <p:attrNameLst>
                                          <p:attrName>style.visibility</p:attrName>
                                        </p:attrNameLst>
                                      </p:cBhvr>
                                      <p:to>
                                        <p:strVal val="visible"/>
                                      </p:to>
                                    </p:set>
                                    <p:anim calcmode="lin" valueType="num">
                                      <p:cBhvr additive="base">
                                        <p:cTn id="103" dur="500" fill="hold"/>
                                        <p:tgtEl>
                                          <p:spTgt spid="419848"/>
                                        </p:tgtEl>
                                        <p:attrNameLst>
                                          <p:attrName>ppt_x</p:attrName>
                                        </p:attrNameLst>
                                      </p:cBhvr>
                                      <p:tavLst>
                                        <p:tav tm="0">
                                          <p:val>
                                            <p:strVal val="0-#ppt_w/2"/>
                                          </p:val>
                                        </p:tav>
                                        <p:tav tm="100000">
                                          <p:val>
                                            <p:strVal val="#ppt_x"/>
                                          </p:val>
                                        </p:tav>
                                      </p:tavLst>
                                    </p:anim>
                                    <p:anim calcmode="lin" valueType="num">
                                      <p:cBhvr additive="base">
                                        <p:cTn id="104" dur="500" fill="hold"/>
                                        <p:tgtEl>
                                          <p:spTgt spid="419848"/>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419849"/>
                                        </p:tgtEl>
                                        <p:attrNameLst>
                                          <p:attrName>style.visibility</p:attrName>
                                        </p:attrNameLst>
                                      </p:cBhvr>
                                      <p:to>
                                        <p:strVal val="visible"/>
                                      </p:to>
                                    </p:set>
                                    <p:anim calcmode="lin" valueType="num">
                                      <p:cBhvr additive="base">
                                        <p:cTn id="109" dur="500" fill="hold"/>
                                        <p:tgtEl>
                                          <p:spTgt spid="419849"/>
                                        </p:tgtEl>
                                        <p:attrNameLst>
                                          <p:attrName>ppt_x</p:attrName>
                                        </p:attrNameLst>
                                      </p:cBhvr>
                                      <p:tavLst>
                                        <p:tav tm="0">
                                          <p:val>
                                            <p:strVal val="0-#ppt_w/2"/>
                                          </p:val>
                                        </p:tav>
                                        <p:tav tm="100000">
                                          <p:val>
                                            <p:strVal val="#ppt_x"/>
                                          </p:val>
                                        </p:tav>
                                      </p:tavLst>
                                    </p:anim>
                                    <p:anim calcmode="lin" valueType="num">
                                      <p:cBhvr additive="base">
                                        <p:cTn id="110" dur="500" fill="hold"/>
                                        <p:tgtEl>
                                          <p:spTgt spid="419849"/>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419850"/>
                                        </p:tgtEl>
                                        <p:attrNameLst>
                                          <p:attrName>style.visibility</p:attrName>
                                        </p:attrNameLst>
                                      </p:cBhvr>
                                      <p:to>
                                        <p:strVal val="visible"/>
                                      </p:to>
                                    </p:set>
                                    <p:anim calcmode="lin" valueType="num">
                                      <p:cBhvr additive="base">
                                        <p:cTn id="115" dur="500" fill="hold"/>
                                        <p:tgtEl>
                                          <p:spTgt spid="419850"/>
                                        </p:tgtEl>
                                        <p:attrNameLst>
                                          <p:attrName>ppt_x</p:attrName>
                                        </p:attrNameLst>
                                      </p:cBhvr>
                                      <p:tavLst>
                                        <p:tav tm="0">
                                          <p:val>
                                            <p:strVal val="0-#ppt_w/2"/>
                                          </p:val>
                                        </p:tav>
                                        <p:tav tm="100000">
                                          <p:val>
                                            <p:strVal val="#ppt_x"/>
                                          </p:val>
                                        </p:tav>
                                      </p:tavLst>
                                    </p:anim>
                                    <p:anim calcmode="lin" valueType="num">
                                      <p:cBhvr additive="base">
                                        <p:cTn id="116" dur="500" fill="hold"/>
                                        <p:tgtEl>
                                          <p:spTgt spid="419850"/>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419852"/>
                                        </p:tgtEl>
                                        <p:attrNameLst>
                                          <p:attrName>style.visibility</p:attrName>
                                        </p:attrNameLst>
                                      </p:cBhvr>
                                      <p:to>
                                        <p:strVal val="visible"/>
                                      </p:to>
                                    </p:set>
                                    <p:anim calcmode="lin" valueType="num">
                                      <p:cBhvr additive="base">
                                        <p:cTn id="121" dur="500" fill="hold"/>
                                        <p:tgtEl>
                                          <p:spTgt spid="419852"/>
                                        </p:tgtEl>
                                        <p:attrNameLst>
                                          <p:attrName>ppt_x</p:attrName>
                                        </p:attrNameLst>
                                      </p:cBhvr>
                                      <p:tavLst>
                                        <p:tav tm="0">
                                          <p:val>
                                            <p:strVal val="0-#ppt_w/2"/>
                                          </p:val>
                                        </p:tav>
                                        <p:tav tm="100000">
                                          <p:val>
                                            <p:strVal val="#ppt_x"/>
                                          </p:val>
                                        </p:tav>
                                      </p:tavLst>
                                    </p:anim>
                                    <p:anim calcmode="lin" valueType="num">
                                      <p:cBhvr additive="base">
                                        <p:cTn id="122" dur="500" fill="hold"/>
                                        <p:tgtEl>
                                          <p:spTgt spid="419852"/>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8" fill="hold" grpId="0" nodeType="clickEffect">
                                  <p:stCondLst>
                                    <p:cond delay="0"/>
                                  </p:stCondLst>
                                  <p:childTnLst>
                                    <p:set>
                                      <p:cBhvr>
                                        <p:cTn id="126" dur="1" fill="hold">
                                          <p:stCondLst>
                                            <p:cond delay="0"/>
                                          </p:stCondLst>
                                        </p:cTn>
                                        <p:tgtEl>
                                          <p:spTgt spid="419890"/>
                                        </p:tgtEl>
                                        <p:attrNameLst>
                                          <p:attrName>style.visibility</p:attrName>
                                        </p:attrNameLst>
                                      </p:cBhvr>
                                      <p:to>
                                        <p:strVal val="visible"/>
                                      </p:to>
                                    </p:set>
                                    <p:anim calcmode="lin" valueType="num">
                                      <p:cBhvr additive="base">
                                        <p:cTn id="127" dur="500" fill="hold"/>
                                        <p:tgtEl>
                                          <p:spTgt spid="419890"/>
                                        </p:tgtEl>
                                        <p:attrNameLst>
                                          <p:attrName>ppt_x</p:attrName>
                                        </p:attrNameLst>
                                      </p:cBhvr>
                                      <p:tavLst>
                                        <p:tav tm="0">
                                          <p:val>
                                            <p:strVal val="0-#ppt_w/2"/>
                                          </p:val>
                                        </p:tav>
                                        <p:tav tm="100000">
                                          <p:val>
                                            <p:strVal val="#ppt_x"/>
                                          </p:val>
                                        </p:tav>
                                      </p:tavLst>
                                    </p:anim>
                                    <p:anim calcmode="lin" valueType="num">
                                      <p:cBhvr additive="base">
                                        <p:cTn id="128" dur="500" fill="hold"/>
                                        <p:tgtEl>
                                          <p:spTgt spid="419890"/>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8" fill="hold" grpId="0" nodeType="clickEffect">
                                  <p:stCondLst>
                                    <p:cond delay="0"/>
                                  </p:stCondLst>
                                  <p:childTnLst>
                                    <p:set>
                                      <p:cBhvr>
                                        <p:cTn id="132" dur="1" fill="hold">
                                          <p:stCondLst>
                                            <p:cond delay="0"/>
                                          </p:stCondLst>
                                        </p:cTn>
                                        <p:tgtEl>
                                          <p:spTgt spid="419893"/>
                                        </p:tgtEl>
                                        <p:attrNameLst>
                                          <p:attrName>style.visibility</p:attrName>
                                        </p:attrNameLst>
                                      </p:cBhvr>
                                      <p:to>
                                        <p:strVal val="visible"/>
                                      </p:to>
                                    </p:set>
                                    <p:anim calcmode="lin" valueType="num">
                                      <p:cBhvr additive="base">
                                        <p:cTn id="133" dur="500" fill="hold"/>
                                        <p:tgtEl>
                                          <p:spTgt spid="419893"/>
                                        </p:tgtEl>
                                        <p:attrNameLst>
                                          <p:attrName>ppt_x</p:attrName>
                                        </p:attrNameLst>
                                      </p:cBhvr>
                                      <p:tavLst>
                                        <p:tav tm="0">
                                          <p:val>
                                            <p:strVal val="0-#ppt_w/2"/>
                                          </p:val>
                                        </p:tav>
                                        <p:tav tm="100000">
                                          <p:val>
                                            <p:strVal val="#ppt_x"/>
                                          </p:val>
                                        </p:tav>
                                      </p:tavLst>
                                    </p:anim>
                                    <p:anim calcmode="lin" valueType="num">
                                      <p:cBhvr additive="base">
                                        <p:cTn id="134" dur="500" fill="hold"/>
                                        <p:tgtEl>
                                          <p:spTgt spid="419893"/>
                                        </p:tgtEl>
                                        <p:attrNameLst>
                                          <p:attrName>ppt_y</p:attrName>
                                        </p:attrNameLst>
                                      </p:cBhvr>
                                      <p:tavLst>
                                        <p:tav tm="0">
                                          <p:val>
                                            <p:strVal val="#ppt_y"/>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8" fill="hold" grpId="0" nodeType="clickEffect">
                                  <p:stCondLst>
                                    <p:cond delay="0"/>
                                  </p:stCondLst>
                                  <p:childTnLst>
                                    <p:set>
                                      <p:cBhvr>
                                        <p:cTn id="138" dur="1" fill="hold">
                                          <p:stCondLst>
                                            <p:cond delay="0"/>
                                          </p:stCondLst>
                                        </p:cTn>
                                        <p:tgtEl>
                                          <p:spTgt spid="419894"/>
                                        </p:tgtEl>
                                        <p:attrNameLst>
                                          <p:attrName>style.visibility</p:attrName>
                                        </p:attrNameLst>
                                      </p:cBhvr>
                                      <p:to>
                                        <p:strVal val="visible"/>
                                      </p:to>
                                    </p:set>
                                    <p:anim calcmode="lin" valueType="num">
                                      <p:cBhvr additive="base">
                                        <p:cTn id="139" dur="500" fill="hold"/>
                                        <p:tgtEl>
                                          <p:spTgt spid="419894"/>
                                        </p:tgtEl>
                                        <p:attrNameLst>
                                          <p:attrName>ppt_x</p:attrName>
                                        </p:attrNameLst>
                                      </p:cBhvr>
                                      <p:tavLst>
                                        <p:tav tm="0">
                                          <p:val>
                                            <p:strVal val="0-#ppt_w/2"/>
                                          </p:val>
                                        </p:tav>
                                        <p:tav tm="100000">
                                          <p:val>
                                            <p:strVal val="#ppt_x"/>
                                          </p:val>
                                        </p:tav>
                                      </p:tavLst>
                                    </p:anim>
                                    <p:anim calcmode="lin" valueType="num">
                                      <p:cBhvr additive="base">
                                        <p:cTn id="140" dur="500" fill="hold"/>
                                        <p:tgtEl>
                                          <p:spTgt spid="4198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2" grpId="0" animBg="1" autoUpdateAnimBg="0"/>
      <p:bldP spid="419844" grpId="0" animBg="1" autoUpdateAnimBg="0"/>
      <p:bldP spid="419846" grpId="0" animBg="1" autoUpdateAnimBg="0"/>
      <p:bldP spid="419847" grpId="0" animBg="1" autoUpdateAnimBg="0"/>
      <p:bldP spid="419848" grpId="0" animBg="1" autoUpdateAnimBg="0"/>
      <p:bldP spid="419849" grpId="0" animBg="1" autoUpdateAnimBg="0"/>
      <p:bldP spid="419850" grpId="0" animBg="1" autoUpdateAnimBg="0"/>
      <p:bldP spid="419852" grpId="0" animBg="1" autoUpdateAnimBg="0"/>
      <p:bldP spid="419853" grpId="0" animBg="1" autoUpdateAnimBg="0"/>
      <p:bldP spid="419854" grpId="0" animBg="1" autoUpdateAnimBg="0"/>
      <p:bldP spid="419855" grpId="0" animBg="1" autoUpdateAnimBg="0"/>
      <p:bldP spid="419856" grpId="0" animBg="1" autoUpdateAnimBg="0"/>
      <p:bldP spid="419872" grpId="0" animBg="1" autoUpdateAnimBg="0"/>
      <p:bldP spid="419879" grpId="0" animBg="1" autoUpdateAnimBg="0"/>
      <p:bldP spid="419883" grpId="0" animBg="1"/>
      <p:bldP spid="419843" grpId="0" animBg="1" autoUpdateAnimBg="0"/>
      <p:bldP spid="419884" grpId="0" animBg="1"/>
      <p:bldP spid="419882" grpId="0" animBg="1"/>
      <p:bldP spid="419889" grpId="0" animBg="1" autoUpdateAnimBg="0"/>
      <p:bldP spid="419890" grpId="0" autoUpdateAnimBg="0"/>
      <p:bldP spid="419893" grpId="0" autoUpdateAnimBg="0"/>
      <p:bldP spid="419881" grpId="0" animBg="1"/>
      <p:bldP spid="41989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p:txBody>
          <a:bodyPr/>
          <a:lstStyle/>
          <a:p>
            <a:pPr eaLnBrk="1" hangingPunct="1">
              <a:defRPr/>
            </a:pPr>
            <a:r>
              <a:rPr lang="fr-FR" b="1" smtClean="0"/>
              <a:t>Zone d’habileté </a:t>
            </a:r>
            <a:r>
              <a:rPr lang="fr-FR" sz="3200" b="1" smtClean="0"/>
              <a:t>(partir du bon pied)</a:t>
            </a:r>
          </a:p>
        </p:txBody>
      </p:sp>
      <p:sp>
        <p:nvSpPr>
          <p:cNvPr id="439299" name="Rectangle 3"/>
          <p:cNvSpPr>
            <a:spLocks noGrp="1" noChangeArrowheads="1"/>
          </p:cNvSpPr>
          <p:nvPr>
            <p:ph type="body" sz="half" idx="1"/>
          </p:nvPr>
        </p:nvSpPr>
        <p:spPr/>
        <p:txBody>
          <a:bodyPr/>
          <a:lstStyle/>
          <a:p>
            <a:pPr eaLnBrk="1" hangingPunct="1">
              <a:defRPr/>
            </a:pPr>
            <a:r>
              <a:rPr lang="fr-FR" sz="3600" b="1" smtClean="0"/>
              <a:t>Aisance à la table</a:t>
            </a:r>
          </a:p>
          <a:p>
            <a:pPr eaLnBrk="1" hangingPunct="1">
              <a:defRPr/>
            </a:pPr>
            <a:r>
              <a:rPr lang="fr-FR" sz="3600" b="1" smtClean="0"/>
              <a:t>Réussite</a:t>
            </a:r>
          </a:p>
          <a:p>
            <a:pPr eaLnBrk="1" hangingPunct="1">
              <a:defRPr/>
            </a:pPr>
            <a:r>
              <a:rPr lang="fr-FR" sz="3600" b="1" smtClean="0"/>
              <a:t>Précision et vitesse</a:t>
            </a:r>
          </a:p>
          <a:p>
            <a:pPr eaLnBrk="1" hangingPunct="1">
              <a:defRPr/>
            </a:pPr>
            <a:r>
              <a:rPr lang="fr-FR" sz="3600" b="1" smtClean="0"/>
              <a:t>Moment de la prise de balle</a:t>
            </a:r>
          </a:p>
        </p:txBody>
      </p:sp>
      <p:sp>
        <p:nvSpPr>
          <p:cNvPr id="439300" name="Rectangle 4"/>
          <p:cNvSpPr>
            <a:spLocks noGrp="1" noChangeArrowheads="1"/>
          </p:cNvSpPr>
          <p:nvPr>
            <p:ph type="body" sz="half" idx="2"/>
          </p:nvPr>
        </p:nvSpPr>
        <p:spPr/>
        <p:txBody>
          <a:bodyPr/>
          <a:lstStyle/>
          <a:p>
            <a:pPr eaLnBrk="1" hangingPunct="1">
              <a:defRPr/>
            </a:pPr>
            <a:r>
              <a:rPr lang="fr-FR" sz="2000" smtClean="0"/>
              <a:t>Faire jouer la balle à des moments différents sur la trajectoire</a:t>
            </a:r>
          </a:p>
          <a:p>
            <a:pPr eaLnBrk="1" hangingPunct="1">
              <a:defRPr/>
            </a:pPr>
            <a:r>
              <a:rPr lang="fr-FR" sz="2000" smtClean="0"/>
              <a:t>Jouer près du corps, loin du corps.</a:t>
            </a:r>
          </a:p>
          <a:p>
            <a:pPr eaLnBrk="1" hangingPunct="1">
              <a:defRPr/>
            </a:pPr>
            <a:r>
              <a:rPr lang="fr-FR" sz="2000" smtClean="0"/>
              <a:t>Mettre en place des comptages sur la réussite.</a:t>
            </a:r>
          </a:p>
          <a:p>
            <a:pPr eaLnBrk="1" hangingPunct="1">
              <a:defRPr/>
            </a:pPr>
            <a:r>
              <a:rPr lang="fr-FR" sz="2000" smtClean="0"/>
              <a:t>Mettre en place des vérifications pour la précision et la vitesse.</a:t>
            </a:r>
          </a:p>
          <a:p>
            <a:pPr eaLnBrk="1" hangingPunct="1">
              <a:defRPr/>
            </a:pPr>
            <a:r>
              <a:rPr lang="fr-FR" sz="2000" smtClean="0"/>
              <a:t>L’œil de l’entraîneur.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9298"/>
                                        </p:tgtEl>
                                        <p:attrNameLst>
                                          <p:attrName>style.visibility</p:attrName>
                                        </p:attrNameLst>
                                      </p:cBhvr>
                                      <p:to>
                                        <p:strVal val="visible"/>
                                      </p:to>
                                    </p:set>
                                    <p:anim calcmode="lin" valueType="num">
                                      <p:cBhvr additive="base">
                                        <p:cTn id="7" dur="500" fill="hold"/>
                                        <p:tgtEl>
                                          <p:spTgt spid="439298"/>
                                        </p:tgtEl>
                                        <p:attrNameLst>
                                          <p:attrName>ppt_x</p:attrName>
                                        </p:attrNameLst>
                                      </p:cBhvr>
                                      <p:tavLst>
                                        <p:tav tm="0">
                                          <p:val>
                                            <p:strVal val="0-#ppt_w/2"/>
                                          </p:val>
                                        </p:tav>
                                        <p:tav tm="100000">
                                          <p:val>
                                            <p:strVal val="#ppt_x"/>
                                          </p:val>
                                        </p:tav>
                                      </p:tavLst>
                                    </p:anim>
                                    <p:anim calcmode="lin" valueType="num">
                                      <p:cBhvr additive="base">
                                        <p:cTn id="8" dur="500" fill="hold"/>
                                        <p:tgtEl>
                                          <p:spTgt spid="4392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439299">
                                            <p:txEl>
                                              <p:pRg st="0" end="0"/>
                                            </p:txEl>
                                          </p:spTgt>
                                        </p:tgtEl>
                                        <p:attrNameLst>
                                          <p:attrName>style.visibility</p:attrName>
                                        </p:attrNameLst>
                                      </p:cBhvr>
                                      <p:to>
                                        <p:strVal val="visible"/>
                                      </p:to>
                                    </p:set>
                                    <p:anim calcmode="lin" valueType="num">
                                      <p:cBhvr>
                                        <p:cTn id="13" dur="500" fill="hold"/>
                                        <p:tgtEl>
                                          <p:spTgt spid="439299">
                                            <p:txEl>
                                              <p:pRg st="0" end="0"/>
                                            </p:txEl>
                                          </p:spTgt>
                                        </p:tgtEl>
                                        <p:attrNameLst>
                                          <p:attrName>ppt_w</p:attrName>
                                        </p:attrNameLst>
                                      </p:cBhvr>
                                      <p:tavLst>
                                        <p:tav tm="0">
                                          <p:val>
                                            <p:strVal val="2/3*#ppt_w"/>
                                          </p:val>
                                        </p:tav>
                                        <p:tav tm="100000">
                                          <p:val>
                                            <p:strVal val="#ppt_w"/>
                                          </p:val>
                                        </p:tav>
                                      </p:tavLst>
                                    </p:anim>
                                    <p:anim calcmode="lin" valueType="num">
                                      <p:cBhvr>
                                        <p:cTn id="14" dur="500" fill="hold"/>
                                        <p:tgtEl>
                                          <p:spTgt spid="439299">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439299">
                                            <p:txEl>
                                              <p:pRg st="1" end="1"/>
                                            </p:txEl>
                                          </p:spTgt>
                                        </p:tgtEl>
                                        <p:attrNameLst>
                                          <p:attrName>style.visibility</p:attrName>
                                        </p:attrNameLst>
                                      </p:cBhvr>
                                      <p:to>
                                        <p:strVal val="visible"/>
                                      </p:to>
                                    </p:set>
                                    <p:anim calcmode="lin" valueType="num">
                                      <p:cBhvr>
                                        <p:cTn id="19" dur="500" fill="hold"/>
                                        <p:tgtEl>
                                          <p:spTgt spid="439299">
                                            <p:txEl>
                                              <p:pRg st="1" end="1"/>
                                            </p:txEl>
                                          </p:spTgt>
                                        </p:tgtEl>
                                        <p:attrNameLst>
                                          <p:attrName>ppt_w</p:attrName>
                                        </p:attrNameLst>
                                      </p:cBhvr>
                                      <p:tavLst>
                                        <p:tav tm="0">
                                          <p:val>
                                            <p:strVal val="2/3*#ppt_w"/>
                                          </p:val>
                                        </p:tav>
                                        <p:tav tm="100000">
                                          <p:val>
                                            <p:strVal val="#ppt_w"/>
                                          </p:val>
                                        </p:tav>
                                      </p:tavLst>
                                    </p:anim>
                                    <p:anim calcmode="lin" valueType="num">
                                      <p:cBhvr>
                                        <p:cTn id="20" dur="500" fill="hold"/>
                                        <p:tgtEl>
                                          <p:spTgt spid="439299">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439299">
                                            <p:txEl>
                                              <p:pRg st="2" end="2"/>
                                            </p:txEl>
                                          </p:spTgt>
                                        </p:tgtEl>
                                        <p:attrNameLst>
                                          <p:attrName>style.visibility</p:attrName>
                                        </p:attrNameLst>
                                      </p:cBhvr>
                                      <p:to>
                                        <p:strVal val="visible"/>
                                      </p:to>
                                    </p:set>
                                    <p:anim calcmode="lin" valueType="num">
                                      <p:cBhvr>
                                        <p:cTn id="25" dur="500" fill="hold"/>
                                        <p:tgtEl>
                                          <p:spTgt spid="439299">
                                            <p:txEl>
                                              <p:pRg st="2" end="2"/>
                                            </p:txEl>
                                          </p:spTgt>
                                        </p:tgtEl>
                                        <p:attrNameLst>
                                          <p:attrName>ppt_w</p:attrName>
                                        </p:attrNameLst>
                                      </p:cBhvr>
                                      <p:tavLst>
                                        <p:tav tm="0">
                                          <p:val>
                                            <p:strVal val="2/3*#ppt_w"/>
                                          </p:val>
                                        </p:tav>
                                        <p:tav tm="100000">
                                          <p:val>
                                            <p:strVal val="#ppt_w"/>
                                          </p:val>
                                        </p:tav>
                                      </p:tavLst>
                                    </p:anim>
                                    <p:anim calcmode="lin" valueType="num">
                                      <p:cBhvr>
                                        <p:cTn id="26" dur="500" fill="hold"/>
                                        <p:tgtEl>
                                          <p:spTgt spid="439299">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272" fill="hold" grpId="0" nodeType="clickEffect">
                                  <p:stCondLst>
                                    <p:cond delay="0"/>
                                  </p:stCondLst>
                                  <p:childTnLst>
                                    <p:set>
                                      <p:cBhvr>
                                        <p:cTn id="30" dur="1" fill="hold">
                                          <p:stCondLst>
                                            <p:cond delay="0"/>
                                          </p:stCondLst>
                                        </p:cTn>
                                        <p:tgtEl>
                                          <p:spTgt spid="439299">
                                            <p:txEl>
                                              <p:pRg st="3" end="3"/>
                                            </p:txEl>
                                          </p:spTgt>
                                        </p:tgtEl>
                                        <p:attrNameLst>
                                          <p:attrName>style.visibility</p:attrName>
                                        </p:attrNameLst>
                                      </p:cBhvr>
                                      <p:to>
                                        <p:strVal val="visible"/>
                                      </p:to>
                                    </p:set>
                                    <p:anim calcmode="lin" valueType="num">
                                      <p:cBhvr>
                                        <p:cTn id="31" dur="500" fill="hold"/>
                                        <p:tgtEl>
                                          <p:spTgt spid="439299">
                                            <p:txEl>
                                              <p:pRg st="3" end="3"/>
                                            </p:txEl>
                                          </p:spTgt>
                                        </p:tgtEl>
                                        <p:attrNameLst>
                                          <p:attrName>ppt_w</p:attrName>
                                        </p:attrNameLst>
                                      </p:cBhvr>
                                      <p:tavLst>
                                        <p:tav tm="0">
                                          <p:val>
                                            <p:strVal val="2/3*#ppt_w"/>
                                          </p:val>
                                        </p:tav>
                                        <p:tav tm="100000">
                                          <p:val>
                                            <p:strVal val="#ppt_w"/>
                                          </p:val>
                                        </p:tav>
                                      </p:tavLst>
                                    </p:anim>
                                    <p:anim calcmode="lin" valueType="num">
                                      <p:cBhvr>
                                        <p:cTn id="32" dur="500" fill="hold"/>
                                        <p:tgtEl>
                                          <p:spTgt spid="439299">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272" fill="hold" grpId="0" nodeType="clickEffect">
                                  <p:stCondLst>
                                    <p:cond delay="0"/>
                                  </p:stCondLst>
                                  <p:childTnLst>
                                    <p:set>
                                      <p:cBhvr>
                                        <p:cTn id="36" dur="1" fill="hold">
                                          <p:stCondLst>
                                            <p:cond delay="0"/>
                                          </p:stCondLst>
                                        </p:cTn>
                                        <p:tgtEl>
                                          <p:spTgt spid="439300">
                                            <p:txEl>
                                              <p:pRg st="0" end="0"/>
                                            </p:txEl>
                                          </p:spTgt>
                                        </p:tgtEl>
                                        <p:attrNameLst>
                                          <p:attrName>style.visibility</p:attrName>
                                        </p:attrNameLst>
                                      </p:cBhvr>
                                      <p:to>
                                        <p:strVal val="visible"/>
                                      </p:to>
                                    </p:set>
                                    <p:anim calcmode="lin" valueType="num">
                                      <p:cBhvr>
                                        <p:cTn id="37" dur="500" fill="hold"/>
                                        <p:tgtEl>
                                          <p:spTgt spid="439300">
                                            <p:txEl>
                                              <p:pRg st="0" end="0"/>
                                            </p:txEl>
                                          </p:spTgt>
                                        </p:tgtEl>
                                        <p:attrNameLst>
                                          <p:attrName>ppt_w</p:attrName>
                                        </p:attrNameLst>
                                      </p:cBhvr>
                                      <p:tavLst>
                                        <p:tav tm="0">
                                          <p:val>
                                            <p:strVal val="2/3*#ppt_w"/>
                                          </p:val>
                                        </p:tav>
                                        <p:tav tm="100000">
                                          <p:val>
                                            <p:strVal val="#ppt_w"/>
                                          </p:val>
                                        </p:tav>
                                      </p:tavLst>
                                    </p:anim>
                                    <p:anim calcmode="lin" valueType="num">
                                      <p:cBhvr>
                                        <p:cTn id="38" dur="500" fill="hold"/>
                                        <p:tgtEl>
                                          <p:spTgt spid="439300">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272" fill="hold" grpId="0" nodeType="clickEffect">
                                  <p:stCondLst>
                                    <p:cond delay="0"/>
                                  </p:stCondLst>
                                  <p:childTnLst>
                                    <p:set>
                                      <p:cBhvr>
                                        <p:cTn id="42" dur="1" fill="hold">
                                          <p:stCondLst>
                                            <p:cond delay="0"/>
                                          </p:stCondLst>
                                        </p:cTn>
                                        <p:tgtEl>
                                          <p:spTgt spid="439300">
                                            <p:txEl>
                                              <p:pRg st="1" end="1"/>
                                            </p:txEl>
                                          </p:spTgt>
                                        </p:tgtEl>
                                        <p:attrNameLst>
                                          <p:attrName>style.visibility</p:attrName>
                                        </p:attrNameLst>
                                      </p:cBhvr>
                                      <p:to>
                                        <p:strVal val="visible"/>
                                      </p:to>
                                    </p:set>
                                    <p:anim calcmode="lin" valueType="num">
                                      <p:cBhvr>
                                        <p:cTn id="43" dur="500" fill="hold"/>
                                        <p:tgtEl>
                                          <p:spTgt spid="439300">
                                            <p:txEl>
                                              <p:pRg st="1" end="1"/>
                                            </p:txEl>
                                          </p:spTgt>
                                        </p:tgtEl>
                                        <p:attrNameLst>
                                          <p:attrName>ppt_w</p:attrName>
                                        </p:attrNameLst>
                                      </p:cBhvr>
                                      <p:tavLst>
                                        <p:tav tm="0">
                                          <p:val>
                                            <p:strVal val="2/3*#ppt_w"/>
                                          </p:val>
                                        </p:tav>
                                        <p:tav tm="100000">
                                          <p:val>
                                            <p:strVal val="#ppt_w"/>
                                          </p:val>
                                        </p:tav>
                                      </p:tavLst>
                                    </p:anim>
                                    <p:anim calcmode="lin" valueType="num">
                                      <p:cBhvr>
                                        <p:cTn id="44" dur="500" fill="hold"/>
                                        <p:tgtEl>
                                          <p:spTgt spid="439300">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272" fill="hold" grpId="0" nodeType="clickEffect">
                                  <p:stCondLst>
                                    <p:cond delay="0"/>
                                  </p:stCondLst>
                                  <p:childTnLst>
                                    <p:set>
                                      <p:cBhvr>
                                        <p:cTn id="48" dur="1" fill="hold">
                                          <p:stCondLst>
                                            <p:cond delay="0"/>
                                          </p:stCondLst>
                                        </p:cTn>
                                        <p:tgtEl>
                                          <p:spTgt spid="439300">
                                            <p:txEl>
                                              <p:pRg st="2" end="2"/>
                                            </p:txEl>
                                          </p:spTgt>
                                        </p:tgtEl>
                                        <p:attrNameLst>
                                          <p:attrName>style.visibility</p:attrName>
                                        </p:attrNameLst>
                                      </p:cBhvr>
                                      <p:to>
                                        <p:strVal val="visible"/>
                                      </p:to>
                                    </p:set>
                                    <p:anim calcmode="lin" valueType="num">
                                      <p:cBhvr>
                                        <p:cTn id="49" dur="500" fill="hold"/>
                                        <p:tgtEl>
                                          <p:spTgt spid="439300">
                                            <p:txEl>
                                              <p:pRg st="2" end="2"/>
                                            </p:txEl>
                                          </p:spTgt>
                                        </p:tgtEl>
                                        <p:attrNameLst>
                                          <p:attrName>ppt_w</p:attrName>
                                        </p:attrNameLst>
                                      </p:cBhvr>
                                      <p:tavLst>
                                        <p:tav tm="0">
                                          <p:val>
                                            <p:strVal val="2/3*#ppt_w"/>
                                          </p:val>
                                        </p:tav>
                                        <p:tav tm="100000">
                                          <p:val>
                                            <p:strVal val="#ppt_w"/>
                                          </p:val>
                                        </p:tav>
                                      </p:tavLst>
                                    </p:anim>
                                    <p:anim calcmode="lin" valueType="num">
                                      <p:cBhvr>
                                        <p:cTn id="50" dur="500" fill="hold"/>
                                        <p:tgtEl>
                                          <p:spTgt spid="439300">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272" fill="hold" grpId="0" nodeType="clickEffect">
                                  <p:stCondLst>
                                    <p:cond delay="0"/>
                                  </p:stCondLst>
                                  <p:childTnLst>
                                    <p:set>
                                      <p:cBhvr>
                                        <p:cTn id="54" dur="1" fill="hold">
                                          <p:stCondLst>
                                            <p:cond delay="0"/>
                                          </p:stCondLst>
                                        </p:cTn>
                                        <p:tgtEl>
                                          <p:spTgt spid="439300">
                                            <p:txEl>
                                              <p:pRg st="3" end="3"/>
                                            </p:txEl>
                                          </p:spTgt>
                                        </p:tgtEl>
                                        <p:attrNameLst>
                                          <p:attrName>style.visibility</p:attrName>
                                        </p:attrNameLst>
                                      </p:cBhvr>
                                      <p:to>
                                        <p:strVal val="visible"/>
                                      </p:to>
                                    </p:set>
                                    <p:anim calcmode="lin" valueType="num">
                                      <p:cBhvr>
                                        <p:cTn id="55" dur="500" fill="hold"/>
                                        <p:tgtEl>
                                          <p:spTgt spid="439300">
                                            <p:txEl>
                                              <p:pRg st="3" end="3"/>
                                            </p:txEl>
                                          </p:spTgt>
                                        </p:tgtEl>
                                        <p:attrNameLst>
                                          <p:attrName>ppt_w</p:attrName>
                                        </p:attrNameLst>
                                      </p:cBhvr>
                                      <p:tavLst>
                                        <p:tav tm="0">
                                          <p:val>
                                            <p:strVal val="2/3*#ppt_w"/>
                                          </p:val>
                                        </p:tav>
                                        <p:tav tm="100000">
                                          <p:val>
                                            <p:strVal val="#ppt_w"/>
                                          </p:val>
                                        </p:tav>
                                      </p:tavLst>
                                    </p:anim>
                                    <p:anim calcmode="lin" valueType="num">
                                      <p:cBhvr>
                                        <p:cTn id="56" dur="500" fill="hold"/>
                                        <p:tgtEl>
                                          <p:spTgt spid="439300">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272" fill="hold" grpId="0" nodeType="clickEffect">
                                  <p:stCondLst>
                                    <p:cond delay="0"/>
                                  </p:stCondLst>
                                  <p:childTnLst>
                                    <p:set>
                                      <p:cBhvr>
                                        <p:cTn id="60" dur="1" fill="hold">
                                          <p:stCondLst>
                                            <p:cond delay="0"/>
                                          </p:stCondLst>
                                        </p:cTn>
                                        <p:tgtEl>
                                          <p:spTgt spid="439300">
                                            <p:txEl>
                                              <p:pRg st="4" end="4"/>
                                            </p:txEl>
                                          </p:spTgt>
                                        </p:tgtEl>
                                        <p:attrNameLst>
                                          <p:attrName>style.visibility</p:attrName>
                                        </p:attrNameLst>
                                      </p:cBhvr>
                                      <p:to>
                                        <p:strVal val="visible"/>
                                      </p:to>
                                    </p:set>
                                    <p:anim calcmode="lin" valueType="num">
                                      <p:cBhvr>
                                        <p:cTn id="61" dur="500" fill="hold"/>
                                        <p:tgtEl>
                                          <p:spTgt spid="439300">
                                            <p:txEl>
                                              <p:pRg st="4" end="4"/>
                                            </p:txEl>
                                          </p:spTgt>
                                        </p:tgtEl>
                                        <p:attrNameLst>
                                          <p:attrName>ppt_w</p:attrName>
                                        </p:attrNameLst>
                                      </p:cBhvr>
                                      <p:tavLst>
                                        <p:tav tm="0">
                                          <p:val>
                                            <p:strVal val="2/3*#ppt_w"/>
                                          </p:val>
                                        </p:tav>
                                        <p:tav tm="100000">
                                          <p:val>
                                            <p:strVal val="#ppt_w"/>
                                          </p:val>
                                        </p:tav>
                                      </p:tavLst>
                                    </p:anim>
                                    <p:anim calcmode="lin" valueType="num">
                                      <p:cBhvr>
                                        <p:cTn id="62" dur="500" fill="hold"/>
                                        <p:tgtEl>
                                          <p:spTgt spid="439300">
                                            <p:txEl>
                                              <p:pRg st="4" end="4"/>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298" grpId="0" autoUpdateAnimBg="0"/>
      <p:bldP spid="439299" grpId="0" build="p" autoUpdateAnimBg="0"/>
      <p:bldP spid="439300" grpId="0" build="p" autoUpdateAnimBg="0"/>
    </p:bldLst>
  </p:timing>
</p:sld>
</file>

<file path=ppt/theme/theme1.xml><?xml version="1.0" encoding="utf-8"?>
<a:theme xmlns:a="http://schemas.openxmlformats.org/drawingml/2006/main" name="Diagonales bleues">
  <a:themeElements>
    <a:clrScheme name="Diagonales bleues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Diagonales bleu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Diagonales bleues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Diagonales bleues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Diagonales bleues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Diagonales bleues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Office\Templates\1036\Vente d'une idée ou d'un produit.pot</Template>
  <TotalTime>2741</TotalTime>
  <Words>891</Words>
  <Application>Microsoft Office PowerPoint</Application>
  <PresentationFormat>Affichage à l'écran (4:3)</PresentationFormat>
  <Paragraphs>161</Paragraphs>
  <Slides>25</Slides>
  <Notes>2</Notes>
  <HiddenSlides>0</HiddenSlides>
  <MMClips>8</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25</vt:i4>
      </vt:variant>
    </vt:vector>
  </HeadingPairs>
  <TitlesOfParts>
    <vt:vector size="30" baseType="lpstr">
      <vt:lpstr>Times New Roman</vt:lpstr>
      <vt:lpstr>Arial</vt:lpstr>
      <vt:lpstr>Wingdings</vt:lpstr>
      <vt:lpstr>Tahoma</vt:lpstr>
      <vt:lpstr>Diagonales bleues</vt:lpstr>
      <vt:lpstr>LE  RYTHME</vt:lpstr>
      <vt:lpstr>ON PEUT JOUER SANS CONNAÎTRE LE SOLFÈGE MAIS PAS SANS RESPECTER LE RYTHME (TEMPO).   </vt:lpstr>
      <vt:lpstr>SOMMAIRE</vt:lpstr>
      <vt:lpstr>Préambule</vt:lpstr>
      <vt:lpstr>Former des joueurs adroits Développer le « rythme juste »</vt:lpstr>
      <vt:lpstr>Définition</vt:lpstr>
      <vt:lpstr>Le rythme dans l’échange</vt:lpstr>
      <vt:lpstr>Diapositive 8</vt:lpstr>
      <vt:lpstr>Zone d’habileté (partir du bon pied)</vt:lpstr>
      <vt:lpstr>La réussite</vt:lpstr>
      <vt:lpstr>Relâchement (partir du bon pied)</vt:lpstr>
      <vt:lpstr>Rythme du coup (bâtir les fondations)</vt:lpstr>
      <vt:lpstr>Rythme du coup</vt:lpstr>
      <vt:lpstr>Rythme du coup</vt:lpstr>
      <vt:lpstr>Rythme du coup</vt:lpstr>
      <vt:lpstr>Le dosage (consolider les fondations)</vt:lpstr>
      <vt:lpstr>Résumé</vt:lpstr>
      <vt:lpstr>Diapositive 18</vt:lpstr>
      <vt:lpstr>Diapositive 19</vt:lpstr>
      <vt:lpstr>Diapositive 20</vt:lpstr>
      <vt:lpstr>Diapositive 21</vt:lpstr>
      <vt:lpstr>Diapositive 22</vt:lpstr>
      <vt:lpstr>Diapositive 23</vt:lpstr>
      <vt:lpstr>Diapositive 24</vt:lpstr>
      <vt:lpstr>Merci pour votre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TRAVAIL DU RYTHME</dc:title>
  <cp:lastModifiedBy>Maison</cp:lastModifiedBy>
  <cp:revision>100</cp:revision>
  <cp:lastPrinted>1601-01-01T00:00:00Z</cp:lastPrinted>
  <dcterms:created xsi:type="dcterms:W3CDTF">2003-06-02T10:11:30Z</dcterms:created>
  <dcterms:modified xsi:type="dcterms:W3CDTF">2013-11-17T21:56:08Z</dcterms:modified>
</cp:coreProperties>
</file>